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Proxima Nova"/>
      <p:regular r:id="rId20"/>
      <p:bold r:id="rId21"/>
      <p:italic r:id="rId22"/>
      <p:boldItalic r:id="rId23"/>
    </p:embeddedFont>
  </p:embeddedFontLst>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font" Target="fonts/ProximaNova-regular.fntdata"/><Relationship Id="rId11" Type="http://schemas.openxmlformats.org/officeDocument/2006/relationships/slide" Target="slides/slide7.xml"/><Relationship Id="rId22" Type="http://schemas.openxmlformats.org/officeDocument/2006/relationships/font" Target="fonts/ProximaNova-italic.fntdata"/><Relationship Id="rId10" Type="http://schemas.openxmlformats.org/officeDocument/2006/relationships/slide" Target="slides/slide6.xml"/><Relationship Id="rId21" Type="http://schemas.openxmlformats.org/officeDocument/2006/relationships/font" Target="fonts/ProximaNova-bold.fntdata"/><Relationship Id="rId13" Type="http://schemas.openxmlformats.org/officeDocument/2006/relationships/slide" Target="slides/slide9.xml"/><Relationship Id="rId12" Type="http://schemas.openxmlformats.org/officeDocument/2006/relationships/slide" Target="slides/slide8.xml"/><Relationship Id="rId23" Type="http://schemas.openxmlformats.org/officeDocument/2006/relationships/font" Target="fonts/ProximaNova-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 name="Shape 49"/>
        <p:cNvGrpSpPr/>
        <p:nvPr/>
      </p:nvGrpSpPr>
      <p:grpSpPr>
        <a:xfrm>
          <a:off x="0" y="0"/>
          <a:ext cx="0" cy="0"/>
          <a:chOff x="0" y="0"/>
          <a:chExt cx="0" cy="0"/>
        </a:xfrm>
      </p:grpSpPr>
      <p:sp>
        <p:nvSpPr>
          <p:cNvPr id="50" name="Shape 50"/>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1" name="Shape 5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2" name="Shape 12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9" name="Shape 12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4" name="Shape 13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1" name="Shape 14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8" name="Shape 1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5" name="Shape 15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1" name="Shape 6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9" name="Shape 6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4" name="Shape 7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0" name="Shape 8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6" name="Shape 8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4" name="Shape 10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0" name="Shape 11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7" name="Shape 11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txBox="1"/>
          <p:nvPr>
            <p:ph type="ctrTitle"/>
          </p:nvPr>
        </p:nvSpPr>
        <p:spPr>
          <a:xfrm>
            <a:off x="311708" y="744575"/>
            <a:ext cx="8520599" cy="2052599"/>
          </a:xfrm>
          <a:prstGeom prst="rect">
            <a:avLst/>
          </a:prstGeom>
        </p:spPr>
        <p:txBody>
          <a:bodyPr anchorCtr="0" anchor="b" bIns="91425" lIns="91425" rIns="91425" tIns="91425"/>
          <a:lstStyle>
            <a:lvl1pPr algn="ctr">
              <a:spcBef>
                <a:spcPts val="0"/>
              </a:spcBef>
              <a:buSzPct val="100000"/>
              <a:defRPr sz="5200"/>
            </a:lvl1pPr>
            <a:lvl2pPr algn="ctr">
              <a:spcBef>
                <a:spcPts val="0"/>
              </a:spcBef>
              <a:buSzPct val="100000"/>
              <a:defRPr sz="5200"/>
            </a:lvl2pPr>
            <a:lvl3pPr algn="ctr">
              <a:spcBef>
                <a:spcPts val="0"/>
              </a:spcBef>
              <a:buSzPct val="100000"/>
              <a:defRPr sz="5200"/>
            </a:lvl3pPr>
            <a:lvl4pPr algn="ctr">
              <a:spcBef>
                <a:spcPts val="0"/>
              </a:spcBef>
              <a:buSzPct val="100000"/>
              <a:defRPr sz="5200"/>
            </a:lvl4pPr>
            <a:lvl5pPr algn="ctr">
              <a:spcBef>
                <a:spcPts val="0"/>
              </a:spcBef>
              <a:buSzPct val="100000"/>
              <a:defRPr sz="5200"/>
            </a:lvl5pPr>
            <a:lvl6pPr algn="ctr">
              <a:spcBef>
                <a:spcPts val="0"/>
              </a:spcBef>
              <a:buSzPct val="100000"/>
              <a:defRPr sz="5200"/>
            </a:lvl6pPr>
            <a:lvl7pPr algn="ctr">
              <a:spcBef>
                <a:spcPts val="0"/>
              </a:spcBef>
              <a:buSzPct val="100000"/>
              <a:defRPr sz="5200"/>
            </a:lvl7pPr>
            <a:lvl8pPr algn="ctr">
              <a:spcBef>
                <a:spcPts val="0"/>
              </a:spcBef>
              <a:buSzPct val="100000"/>
              <a:defRPr sz="5200"/>
            </a:lvl8pPr>
            <a:lvl9pPr algn="ctr">
              <a:spcBef>
                <a:spcPts val="0"/>
              </a:spcBef>
              <a:buSzPct val="100000"/>
              <a:defRPr sz="5200"/>
            </a:lvl9pPr>
          </a:lstStyle>
          <a:p/>
        </p:txBody>
      </p:sp>
      <p:sp>
        <p:nvSpPr>
          <p:cNvPr id="10" name="Shape 10"/>
          <p:cNvSpPr txBox="1"/>
          <p:nvPr>
            <p:ph idx="1" type="subTitle"/>
          </p:nvPr>
        </p:nvSpPr>
        <p:spPr>
          <a:xfrm>
            <a:off x="311700" y="2834125"/>
            <a:ext cx="8520599" cy="792600"/>
          </a:xfrm>
          <a:prstGeom prst="rect">
            <a:avLst/>
          </a:prstGeom>
        </p:spPr>
        <p:txBody>
          <a:bodyPr anchorCtr="0" anchor="t" bIns="91425" lIns="91425" rIns="91425" tIns="91425"/>
          <a:lstStyle>
            <a:lvl1pPr algn="ctr">
              <a:lnSpc>
                <a:spcPct val="100000"/>
              </a:lnSpc>
              <a:spcBef>
                <a:spcPts val="0"/>
              </a:spcBef>
              <a:spcAft>
                <a:spcPts val="0"/>
              </a:spcAft>
              <a:buSzPct val="100000"/>
              <a:buNone/>
              <a:defRPr sz="2800"/>
            </a:lvl1pPr>
            <a:lvl2pPr algn="ctr">
              <a:lnSpc>
                <a:spcPct val="100000"/>
              </a:lnSpc>
              <a:spcBef>
                <a:spcPts val="0"/>
              </a:spcBef>
              <a:spcAft>
                <a:spcPts val="0"/>
              </a:spcAft>
              <a:buSzPct val="100000"/>
              <a:buNone/>
              <a:defRPr sz="2800"/>
            </a:lvl2pPr>
            <a:lvl3pPr algn="ctr">
              <a:lnSpc>
                <a:spcPct val="100000"/>
              </a:lnSpc>
              <a:spcBef>
                <a:spcPts val="0"/>
              </a:spcBef>
              <a:spcAft>
                <a:spcPts val="0"/>
              </a:spcAft>
              <a:buSzPct val="100000"/>
              <a:buNone/>
              <a:defRPr sz="2800"/>
            </a:lvl3pPr>
            <a:lvl4pPr algn="ctr">
              <a:lnSpc>
                <a:spcPct val="100000"/>
              </a:lnSpc>
              <a:spcBef>
                <a:spcPts val="0"/>
              </a:spcBef>
              <a:spcAft>
                <a:spcPts val="0"/>
              </a:spcAft>
              <a:buSzPct val="100000"/>
              <a:buNone/>
              <a:defRPr sz="2800"/>
            </a:lvl4pPr>
            <a:lvl5pPr algn="ctr">
              <a:lnSpc>
                <a:spcPct val="100000"/>
              </a:lnSpc>
              <a:spcBef>
                <a:spcPts val="0"/>
              </a:spcBef>
              <a:spcAft>
                <a:spcPts val="0"/>
              </a:spcAft>
              <a:buSzPct val="100000"/>
              <a:buNone/>
              <a:defRPr sz="2800"/>
            </a:lvl5pPr>
            <a:lvl6pPr algn="ctr">
              <a:lnSpc>
                <a:spcPct val="100000"/>
              </a:lnSpc>
              <a:spcBef>
                <a:spcPts val="0"/>
              </a:spcBef>
              <a:spcAft>
                <a:spcPts val="0"/>
              </a:spcAft>
              <a:buSzPct val="100000"/>
              <a:buNone/>
              <a:defRPr sz="2800"/>
            </a:lvl6pPr>
            <a:lvl7pPr algn="ctr">
              <a:lnSpc>
                <a:spcPct val="100000"/>
              </a:lnSpc>
              <a:spcBef>
                <a:spcPts val="0"/>
              </a:spcBef>
              <a:spcAft>
                <a:spcPts val="0"/>
              </a:spcAft>
              <a:buSzPct val="100000"/>
              <a:buNone/>
              <a:defRPr sz="2800"/>
            </a:lvl7pPr>
            <a:lvl8pPr algn="ctr">
              <a:lnSpc>
                <a:spcPct val="100000"/>
              </a:lnSpc>
              <a:spcBef>
                <a:spcPts val="0"/>
              </a:spcBef>
              <a:spcAft>
                <a:spcPts val="0"/>
              </a:spcAft>
              <a:buSzPct val="100000"/>
              <a:buNone/>
              <a:defRPr sz="2800"/>
            </a:lvl8pPr>
            <a:lvl9pPr algn="ctr">
              <a:lnSpc>
                <a:spcPct val="100000"/>
              </a:lnSpc>
              <a:spcBef>
                <a:spcPts val="0"/>
              </a:spcBef>
              <a:spcAft>
                <a:spcPts val="0"/>
              </a:spcAft>
              <a:buSzPct val="100000"/>
              <a:buNone/>
              <a:defRPr sz="2800"/>
            </a:lvl9pPr>
          </a:lstStyle>
          <a:p/>
        </p:txBody>
      </p:sp>
      <p:sp>
        <p:nvSpPr>
          <p:cNvPr id="11" name="Shape 11"/>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3" name="Shape 43"/>
        <p:cNvGrpSpPr/>
        <p:nvPr/>
      </p:nvGrpSpPr>
      <p:grpSpPr>
        <a:xfrm>
          <a:off x="0" y="0"/>
          <a:ext cx="0" cy="0"/>
          <a:chOff x="0" y="0"/>
          <a:chExt cx="0" cy="0"/>
        </a:xfrm>
      </p:grpSpPr>
      <p:sp>
        <p:nvSpPr>
          <p:cNvPr id="44" name="Shape 44"/>
          <p:cNvSpPr txBox="1"/>
          <p:nvPr>
            <p:ph type="title"/>
          </p:nvPr>
        </p:nvSpPr>
        <p:spPr>
          <a:xfrm>
            <a:off x="311700" y="1106125"/>
            <a:ext cx="8520599" cy="1963500"/>
          </a:xfrm>
          <a:prstGeom prst="rect">
            <a:avLst/>
          </a:prstGeom>
        </p:spPr>
        <p:txBody>
          <a:bodyPr anchorCtr="0" anchor="b" bIns="91425" lIns="91425" rIns="91425" tIns="91425"/>
          <a:lstStyle>
            <a:lvl1pPr algn="ctr">
              <a:spcBef>
                <a:spcPts val="0"/>
              </a:spcBef>
              <a:buSzPct val="100000"/>
              <a:defRPr sz="12000"/>
            </a:lvl1pPr>
            <a:lvl2pPr algn="ctr">
              <a:spcBef>
                <a:spcPts val="0"/>
              </a:spcBef>
              <a:buSzPct val="100000"/>
              <a:defRPr sz="12000"/>
            </a:lvl2pPr>
            <a:lvl3pPr algn="ctr">
              <a:spcBef>
                <a:spcPts val="0"/>
              </a:spcBef>
              <a:buSzPct val="100000"/>
              <a:defRPr sz="12000"/>
            </a:lvl3pPr>
            <a:lvl4pPr algn="ctr">
              <a:spcBef>
                <a:spcPts val="0"/>
              </a:spcBef>
              <a:buSzPct val="100000"/>
              <a:defRPr sz="12000"/>
            </a:lvl4pPr>
            <a:lvl5pPr algn="ctr">
              <a:spcBef>
                <a:spcPts val="0"/>
              </a:spcBef>
              <a:buSzPct val="100000"/>
              <a:defRPr sz="12000"/>
            </a:lvl5pPr>
            <a:lvl6pPr algn="ctr">
              <a:spcBef>
                <a:spcPts val="0"/>
              </a:spcBef>
              <a:buSzPct val="100000"/>
              <a:defRPr sz="12000"/>
            </a:lvl6pPr>
            <a:lvl7pPr algn="ctr">
              <a:spcBef>
                <a:spcPts val="0"/>
              </a:spcBef>
              <a:buSzPct val="100000"/>
              <a:defRPr sz="12000"/>
            </a:lvl7pPr>
            <a:lvl8pPr algn="ctr">
              <a:spcBef>
                <a:spcPts val="0"/>
              </a:spcBef>
              <a:buSzPct val="100000"/>
              <a:defRPr sz="12000"/>
            </a:lvl8pPr>
            <a:lvl9pPr algn="ctr">
              <a:spcBef>
                <a:spcPts val="0"/>
              </a:spcBef>
              <a:buSzPct val="100000"/>
              <a:defRPr sz="12000"/>
            </a:lvl9pPr>
          </a:lstStyle>
          <a:p/>
        </p:txBody>
      </p:sp>
      <p:sp>
        <p:nvSpPr>
          <p:cNvPr id="45" name="Shape 45"/>
          <p:cNvSpPr txBox="1"/>
          <p:nvPr>
            <p:ph idx="1" type="body"/>
          </p:nvPr>
        </p:nvSpPr>
        <p:spPr>
          <a:xfrm>
            <a:off x="311700" y="3152225"/>
            <a:ext cx="8520599" cy="1300800"/>
          </a:xfrm>
          <a:prstGeom prst="rect">
            <a:avLst/>
          </a:prstGeom>
        </p:spPr>
        <p:txBody>
          <a:bodyPr anchorCtr="0" anchor="t" bIns="91425" lIns="91425" rIns="91425" tIns="91425"/>
          <a:lstStyle>
            <a:lvl1pPr algn="ctr">
              <a:spcBef>
                <a:spcPts val="0"/>
              </a:spcBef>
              <a:defRPr/>
            </a:lvl1pPr>
            <a:lvl2pPr algn="ctr">
              <a:spcBef>
                <a:spcPts val="0"/>
              </a:spcBef>
              <a:defRPr/>
            </a:lvl2pPr>
            <a:lvl3pPr algn="ctr">
              <a:spcBef>
                <a:spcPts val="0"/>
              </a:spcBef>
              <a:defRPr/>
            </a:lvl3pPr>
            <a:lvl4pPr algn="ctr">
              <a:spcBef>
                <a:spcPts val="0"/>
              </a:spcBef>
              <a:defRPr/>
            </a:lvl4pPr>
            <a:lvl5pPr algn="ctr">
              <a:spcBef>
                <a:spcPts val="0"/>
              </a:spcBef>
              <a:defRPr/>
            </a:lvl5pPr>
            <a:lvl6pPr algn="ctr">
              <a:spcBef>
                <a:spcPts val="0"/>
              </a:spcBef>
              <a:defRPr/>
            </a:lvl6pPr>
            <a:lvl7pPr algn="ctr">
              <a:spcBef>
                <a:spcPts val="0"/>
              </a:spcBef>
              <a:defRPr/>
            </a:lvl7pPr>
            <a:lvl8pPr algn="ctr">
              <a:spcBef>
                <a:spcPts val="0"/>
              </a:spcBef>
              <a:defRPr/>
            </a:lvl8pPr>
            <a:lvl9pPr algn="ctr">
              <a:spcBef>
                <a:spcPts val="0"/>
              </a:spcBef>
              <a:defRPr/>
            </a:lvl9pPr>
          </a:lstStyle>
          <a:p/>
        </p:txBody>
      </p:sp>
      <p:sp>
        <p:nvSpPr>
          <p:cNvPr id="46" name="Shape 46"/>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7" name="Shape 47"/>
        <p:cNvGrpSpPr/>
        <p:nvPr/>
      </p:nvGrpSpPr>
      <p:grpSpPr>
        <a:xfrm>
          <a:off x="0" y="0"/>
          <a:ext cx="0" cy="0"/>
          <a:chOff x="0" y="0"/>
          <a:chExt cx="0" cy="0"/>
        </a:xfrm>
      </p:grpSpPr>
      <p:sp>
        <p:nvSpPr>
          <p:cNvPr id="48" name="Shape 48"/>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title">
    <p:spTree>
      <p:nvGrpSpPr>
        <p:cNvPr id="12" name="Shape 12"/>
        <p:cNvGrpSpPr/>
        <p:nvPr/>
      </p:nvGrpSpPr>
      <p:grpSpPr>
        <a:xfrm>
          <a:off x="0" y="0"/>
          <a:ext cx="0" cy="0"/>
          <a:chOff x="0" y="0"/>
          <a:chExt cx="0" cy="0"/>
        </a:xfrm>
      </p:grpSpPr>
      <p:sp>
        <p:nvSpPr>
          <p:cNvPr id="13" name="Shape 13"/>
          <p:cNvSpPr txBox="1"/>
          <p:nvPr>
            <p:ph type="title"/>
          </p:nvPr>
        </p:nvSpPr>
        <p:spPr>
          <a:xfrm>
            <a:off x="311700" y="2150850"/>
            <a:ext cx="8520599" cy="841800"/>
          </a:xfrm>
          <a:prstGeom prst="rect">
            <a:avLst/>
          </a:prstGeom>
        </p:spPr>
        <p:txBody>
          <a:bodyPr anchorCtr="0" anchor="ctr" bIns="91425" lIns="91425" rIns="91425" tIns="91425"/>
          <a:lstStyle>
            <a:lvl1pPr algn="ctr">
              <a:spcBef>
                <a:spcPts val="0"/>
              </a:spcBef>
              <a:buSzPct val="100000"/>
              <a:defRPr sz="3600"/>
            </a:lvl1pPr>
            <a:lvl2pPr algn="ctr">
              <a:spcBef>
                <a:spcPts val="0"/>
              </a:spcBef>
              <a:buSzPct val="100000"/>
              <a:defRPr sz="3600"/>
            </a:lvl2pPr>
            <a:lvl3pPr algn="ctr">
              <a:spcBef>
                <a:spcPts val="0"/>
              </a:spcBef>
              <a:buSzPct val="100000"/>
              <a:defRPr sz="3600"/>
            </a:lvl3pPr>
            <a:lvl4pPr algn="ctr">
              <a:spcBef>
                <a:spcPts val="0"/>
              </a:spcBef>
              <a:buSzPct val="100000"/>
              <a:defRPr sz="3600"/>
            </a:lvl4pPr>
            <a:lvl5pPr algn="ctr">
              <a:spcBef>
                <a:spcPts val="0"/>
              </a:spcBef>
              <a:buSzPct val="100000"/>
              <a:defRPr sz="3600"/>
            </a:lvl5pPr>
            <a:lvl6pPr algn="ctr">
              <a:spcBef>
                <a:spcPts val="0"/>
              </a:spcBef>
              <a:buSzPct val="100000"/>
              <a:defRPr sz="3600"/>
            </a:lvl6pPr>
            <a:lvl7pPr algn="ctr">
              <a:spcBef>
                <a:spcPts val="0"/>
              </a:spcBef>
              <a:buSzPct val="100000"/>
              <a:defRPr sz="3600"/>
            </a:lvl7pPr>
            <a:lvl8pPr algn="ctr">
              <a:spcBef>
                <a:spcPts val="0"/>
              </a:spcBef>
              <a:buSzPct val="100000"/>
              <a:defRPr sz="3600"/>
            </a:lvl8pPr>
            <a:lvl9pPr algn="ctr">
              <a:spcBef>
                <a:spcPts val="0"/>
              </a:spcBef>
              <a:buSzPct val="100000"/>
              <a:defRPr sz="3600"/>
            </a:lvl9pPr>
          </a:lstStyle>
          <a:p/>
        </p:txBody>
      </p:sp>
      <p:sp>
        <p:nvSpPr>
          <p:cNvPr id="14" name="Shape 14"/>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5" name="Shape 15"/>
        <p:cNvGrpSpPr/>
        <p:nvPr/>
      </p:nvGrpSpPr>
      <p:grpSpPr>
        <a:xfrm>
          <a:off x="0" y="0"/>
          <a:ext cx="0" cy="0"/>
          <a:chOff x="0" y="0"/>
          <a:chExt cx="0" cy="0"/>
        </a:xfrm>
      </p:grpSpPr>
      <p:sp>
        <p:nvSpPr>
          <p:cNvPr id="16" name="Shape 16"/>
          <p:cNvSpPr txBox="1"/>
          <p:nvPr>
            <p:ph type="title"/>
          </p:nvPr>
        </p:nvSpPr>
        <p:spPr>
          <a:xfrm>
            <a:off x="311700" y="445025"/>
            <a:ext cx="8520599" cy="572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7" name="Shape 17"/>
          <p:cNvSpPr txBox="1"/>
          <p:nvPr>
            <p:ph idx="1" type="body"/>
          </p:nvPr>
        </p:nvSpPr>
        <p:spPr>
          <a:xfrm>
            <a:off x="311700" y="1152475"/>
            <a:ext cx="8520599" cy="34164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9" name="Shape 19"/>
        <p:cNvGrpSpPr/>
        <p:nvPr/>
      </p:nvGrpSpPr>
      <p:grpSpPr>
        <a:xfrm>
          <a:off x="0" y="0"/>
          <a:ext cx="0" cy="0"/>
          <a:chOff x="0" y="0"/>
          <a:chExt cx="0" cy="0"/>
        </a:xfrm>
      </p:grpSpPr>
      <p:sp>
        <p:nvSpPr>
          <p:cNvPr id="20" name="Shape 20"/>
          <p:cNvSpPr txBox="1"/>
          <p:nvPr>
            <p:ph type="title"/>
          </p:nvPr>
        </p:nvSpPr>
        <p:spPr>
          <a:xfrm>
            <a:off x="311700" y="445025"/>
            <a:ext cx="8520599" cy="572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1" name="Shape 21"/>
          <p:cNvSpPr txBox="1"/>
          <p:nvPr>
            <p:ph idx="1" type="body"/>
          </p:nvPr>
        </p:nvSpPr>
        <p:spPr>
          <a:xfrm>
            <a:off x="311700" y="1152475"/>
            <a:ext cx="3999899" cy="3416400"/>
          </a:xfrm>
          <a:prstGeom prst="rect">
            <a:avLst/>
          </a:prstGeom>
        </p:spPr>
        <p:txBody>
          <a:bodyPr anchorCtr="0" anchor="t" bIns="91425" lIns="91425" rIns="91425" tIns="91425"/>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22" name="Shape 22"/>
          <p:cNvSpPr txBox="1"/>
          <p:nvPr>
            <p:ph idx="2" type="body"/>
          </p:nvPr>
        </p:nvSpPr>
        <p:spPr>
          <a:xfrm>
            <a:off x="4832400" y="1152475"/>
            <a:ext cx="3999899" cy="3416400"/>
          </a:xfrm>
          <a:prstGeom prst="rect">
            <a:avLst/>
          </a:prstGeom>
        </p:spPr>
        <p:txBody>
          <a:bodyPr anchorCtr="0" anchor="t" bIns="91425" lIns="91425" rIns="91425" tIns="91425"/>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23" name="Shape 23"/>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599" cy="572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6" name="Shape 26"/>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7" name="Shape 27"/>
        <p:cNvGrpSpPr/>
        <p:nvPr/>
      </p:nvGrpSpPr>
      <p:grpSpPr>
        <a:xfrm>
          <a:off x="0" y="0"/>
          <a:ext cx="0" cy="0"/>
          <a:chOff x="0" y="0"/>
          <a:chExt cx="0" cy="0"/>
        </a:xfrm>
      </p:grpSpPr>
      <p:sp>
        <p:nvSpPr>
          <p:cNvPr id="28" name="Shape 28"/>
          <p:cNvSpPr txBox="1"/>
          <p:nvPr>
            <p:ph type="title"/>
          </p:nvPr>
        </p:nvSpPr>
        <p:spPr>
          <a:xfrm>
            <a:off x="311700" y="555600"/>
            <a:ext cx="2807999" cy="755699"/>
          </a:xfrm>
          <a:prstGeom prst="rect">
            <a:avLst/>
          </a:prstGeom>
        </p:spPr>
        <p:txBody>
          <a:bodyPr anchorCtr="0" anchor="b" bIns="91425" lIns="91425" rIns="91425" tIns="91425"/>
          <a:lstStyle>
            <a:lvl1pPr>
              <a:spcBef>
                <a:spcPts val="0"/>
              </a:spcBef>
              <a:buSzPct val="100000"/>
              <a:defRPr sz="2400"/>
            </a:lvl1pPr>
            <a:lvl2pPr>
              <a:spcBef>
                <a:spcPts val="0"/>
              </a:spcBef>
              <a:buSzPct val="100000"/>
              <a:defRPr sz="2400"/>
            </a:lvl2pPr>
            <a:lvl3pPr>
              <a:spcBef>
                <a:spcPts val="0"/>
              </a:spcBef>
              <a:buSzPct val="100000"/>
              <a:defRPr sz="2400"/>
            </a:lvl3pPr>
            <a:lvl4pPr>
              <a:spcBef>
                <a:spcPts val="0"/>
              </a:spcBef>
              <a:buSzPct val="100000"/>
              <a:defRPr sz="2400"/>
            </a:lvl4pPr>
            <a:lvl5pPr>
              <a:spcBef>
                <a:spcPts val="0"/>
              </a:spcBef>
              <a:buSzPct val="100000"/>
              <a:defRPr sz="2400"/>
            </a:lvl5pPr>
            <a:lvl6pPr>
              <a:spcBef>
                <a:spcPts val="0"/>
              </a:spcBef>
              <a:buSzPct val="100000"/>
              <a:defRPr sz="2400"/>
            </a:lvl6pPr>
            <a:lvl7pPr>
              <a:spcBef>
                <a:spcPts val="0"/>
              </a:spcBef>
              <a:buSzPct val="100000"/>
              <a:defRPr sz="2400"/>
            </a:lvl7pPr>
            <a:lvl8pPr>
              <a:spcBef>
                <a:spcPts val="0"/>
              </a:spcBef>
              <a:buSzPct val="100000"/>
              <a:defRPr sz="2400"/>
            </a:lvl8pPr>
            <a:lvl9pPr>
              <a:spcBef>
                <a:spcPts val="0"/>
              </a:spcBef>
              <a:buSzPct val="100000"/>
              <a:defRPr sz="2400"/>
            </a:lvl9pPr>
          </a:lstStyle>
          <a:p/>
        </p:txBody>
      </p:sp>
      <p:sp>
        <p:nvSpPr>
          <p:cNvPr id="29" name="Shape 29"/>
          <p:cNvSpPr txBox="1"/>
          <p:nvPr>
            <p:ph idx="1" type="body"/>
          </p:nvPr>
        </p:nvSpPr>
        <p:spPr>
          <a:xfrm>
            <a:off x="311700" y="1389600"/>
            <a:ext cx="2807999" cy="3179400"/>
          </a:xfrm>
          <a:prstGeom prst="rect">
            <a:avLst/>
          </a:prstGeom>
        </p:spPr>
        <p:txBody>
          <a:bodyPr anchorCtr="0" anchor="t" bIns="91425" lIns="91425" rIns="91425" tIns="91425"/>
          <a:lstStyle>
            <a:lvl1pPr>
              <a:spcBef>
                <a:spcPts val="0"/>
              </a:spcBef>
              <a:buSzPct val="100000"/>
              <a:defRPr sz="12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30" name="Shape 30"/>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1" name="Shape 31"/>
        <p:cNvGrpSpPr/>
        <p:nvPr/>
      </p:nvGrpSpPr>
      <p:grpSpPr>
        <a:xfrm>
          <a:off x="0" y="0"/>
          <a:ext cx="0" cy="0"/>
          <a:chOff x="0" y="0"/>
          <a:chExt cx="0" cy="0"/>
        </a:xfrm>
      </p:grpSpPr>
      <p:sp>
        <p:nvSpPr>
          <p:cNvPr id="32" name="Shape 32"/>
          <p:cNvSpPr txBox="1"/>
          <p:nvPr>
            <p:ph type="title"/>
          </p:nvPr>
        </p:nvSpPr>
        <p:spPr>
          <a:xfrm>
            <a:off x="490250" y="450150"/>
            <a:ext cx="6367800" cy="4090800"/>
          </a:xfrm>
          <a:prstGeom prst="rect">
            <a:avLst/>
          </a:prstGeom>
        </p:spPr>
        <p:txBody>
          <a:bodyPr anchorCtr="0" anchor="ctr" bIns="91425" lIns="91425" rIns="91425" tIns="91425"/>
          <a:lstStyle>
            <a:lvl1pPr>
              <a:spcBef>
                <a:spcPts val="0"/>
              </a:spcBef>
              <a:buSzPct val="100000"/>
              <a:defRPr sz="4800"/>
            </a:lvl1pPr>
            <a:lvl2pPr>
              <a:spcBef>
                <a:spcPts val="0"/>
              </a:spcBef>
              <a:buSzPct val="100000"/>
              <a:defRPr sz="4800"/>
            </a:lvl2pPr>
            <a:lvl3pPr>
              <a:spcBef>
                <a:spcPts val="0"/>
              </a:spcBef>
              <a:buSzPct val="100000"/>
              <a:defRPr sz="4800"/>
            </a:lvl3pPr>
            <a:lvl4pPr>
              <a:spcBef>
                <a:spcPts val="0"/>
              </a:spcBef>
              <a:buSzPct val="100000"/>
              <a:defRPr sz="4800"/>
            </a:lvl4pPr>
            <a:lvl5pPr>
              <a:spcBef>
                <a:spcPts val="0"/>
              </a:spcBef>
              <a:buSzPct val="100000"/>
              <a:defRPr sz="4800"/>
            </a:lvl5pPr>
            <a:lvl6pPr>
              <a:spcBef>
                <a:spcPts val="0"/>
              </a:spcBef>
              <a:buSzPct val="100000"/>
              <a:defRPr sz="4800"/>
            </a:lvl6pPr>
            <a:lvl7pPr>
              <a:spcBef>
                <a:spcPts val="0"/>
              </a:spcBef>
              <a:buSzPct val="100000"/>
              <a:defRPr sz="4800"/>
            </a:lvl7pPr>
            <a:lvl8pPr>
              <a:spcBef>
                <a:spcPts val="0"/>
              </a:spcBef>
              <a:buSzPct val="100000"/>
              <a:defRPr sz="4800"/>
            </a:lvl8pPr>
            <a:lvl9pPr>
              <a:spcBef>
                <a:spcPts val="0"/>
              </a:spcBef>
              <a:buSzPct val="100000"/>
              <a:defRPr sz="4800"/>
            </a:lvl9pPr>
          </a:lstStyle>
          <a:p/>
        </p:txBody>
      </p:sp>
      <p:sp>
        <p:nvSpPr>
          <p:cNvPr id="33" name="Shape 33"/>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4" name="Shape 34"/>
        <p:cNvGrpSpPr/>
        <p:nvPr/>
      </p:nvGrpSpPr>
      <p:grpSpPr>
        <a:xfrm>
          <a:off x="0" y="0"/>
          <a:ext cx="0" cy="0"/>
          <a:chOff x="0" y="0"/>
          <a:chExt cx="0" cy="0"/>
        </a:xfrm>
      </p:grpSpPr>
      <p:sp>
        <p:nvSpPr>
          <p:cNvPr id="35" name="Shape 35"/>
          <p:cNvSpPr/>
          <p:nvPr/>
        </p:nvSpPr>
        <p:spPr>
          <a:xfrm>
            <a:off x="4572000" y="-125"/>
            <a:ext cx="4572000" cy="5143499"/>
          </a:xfrm>
          <a:prstGeom prst="rect">
            <a:avLst/>
          </a:prstGeom>
          <a:solidFill>
            <a:schemeClr val="lt2"/>
          </a:solidFill>
          <a:ln>
            <a:noFill/>
          </a:ln>
        </p:spPr>
        <p:txBody>
          <a:bodyPr anchorCtr="0" anchor="ctr" bIns="91425" lIns="91425" rIns="91425" tIns="91425">
            <a:noAutofit/>
          </a:bodyPr>
          <a:lstStyle/>
          <a:p>
            <a:pPr>
              <a:spcBef>
                <a:spcPts val="0"/>
              </a:spcBef>
              <a:buNone/>
            </a:pPr>
            <a:r>
              <a:t/>
            </a:r>
            <a:endParaRPr/>
          </a:p>
        </p:txBody>
      </p:sp>
      <p:sp>
        <p:nvSpPr>
          <p:cNvPr id="36" name="Shape 36"/>
          <p:cNvSpPr txBox="1"/>
          <p:nvPr>
            <p:ph type="title"/>
          </p:nvPr>
        </p:nvSpPr>
        <p:spPr>
          <a:xfrm>
            <a:off x="265500" y="1233175"/>
            <a:ext cx="4045199" cy="1482300"/>
          </a:xfrm>
          <a:prstGeom prst="rect">
            <a:avLst/>
          </a:prstGeom>
        </p:spPr>
        <p:txBody>
          <a:bodyPr anchorCtr="0" anchor="b" bIns="91425" lIns="91425" rIns="91425" tIns="91425"/>
          <a:lstStyle>
            <a:lvl1pPr algn="ctr">
              <a:spcBef>
                <a:spcPts val="0"/>
              </a:spcBef>
              <a:buSzPct val="100000"/>
              <a:defRPr sz="4200"/>
            </a:lvl1pPr>
            <a:lvl2pPr algn="ctr">
              <a:spcBef>
                <a:spcPts val="0"/>
              </a:spcBef>
              <a:buSzPct val="100000"/>
              <a:defRPr sz="4200"/>
            </a:lvl2pPr>
            <a:lvl3pPr algn="ctr">
              <a:spcBef>
                <a:spcPts val="0"/>
              </a:spcBef>
              <a:buSzPct val="100000"/>
              <a:defRPr sz="4200"/>
            </a:lvl3pPr>
            <a:lvl4pPr algn="ctr">
              <a:spcBef>
                <a:spcPts val="0"/>
              </a:spcBef>
              <a:buSzPct val="100000"/>
              <a:defRPr sz="4200"/>
            </a:lvl4pPr>
            <a:lvl5pPr algn="ctr">
              <a:spcBef>
                <a:spcPts val="0"/>
              </a:spcBef>
              <a:buSzPct val="100000"/>
              <a:defRPr sz="4200"/>
            </a:lvl5pPr>
            <a:lvl6pPr algn="ctr">
              <a:spcBef>
                <a:spcPts val="0"/>
              </a:spcBef>
              <a:buSzPct val="100000"/>
              <a:defRPr sz="4200"/>
            </a:lvl6pPr>
            <a:lvl7pPr algn="ctr">
              <a:spcBef>
                <a:spcPts val="0"/>
              </a:spcBef>
              <a:buSzPct val="100000"/>
              <a:defRPr sz="4200"/>
            </a:lvl7pPr>
            <a:lvl8pPr algn="ctr">
              <a:spcBef>
                <a:spcPts val="0"/>
              </a:spcBef>
              <a:buSzPct val="100000"/>
              <a:defRPr sz="4200"/>
            </a:lvl8pPr>
            <a:lvl9pPr algn="ctr">
              <a:spcBef>
                <a:spcPts val="0"/>
              </a:spcBef>
              <a:buSzPct val="100000"/>
              <a:defRPr sz="4200"/>
            </a:lvl9pPr>
          </a:lstStyle>
          <a:p/>
        </p:txBody>
      </p:sp>
      <p:sp>
        <p:nvSpPr>
          <p:cNvPr id="37" name="Shape 37"/>
          <p:cNvSpPr txBox="1"/>
          <p:nvPr>
            <p:ph idx="1" type="subTitle"/>
          </p:nvPr>
        </p:nvSpPr>
        <p:spPr>
          <a:xfrm>
            <a:off x="265500" y="2803075"/>
            <a:ext cx="4045199" cy="1235100"/>
          </a:xfrm>
          <a:prstGeom prst="rect">
            <a:avLst/>
          </a:prstGeom>
        </p:spPr>
        <p:txBody>
          <a:bodyPr anchorCtr="0" anchor="t" bIns="91425" lIns="91425" rIns="91425" tIns="91425"/>
          <a:lstStyle>
            <a:lvl1pPr algn="ctr">
              <a:lnSpc>
                <a:spcPct val="100000"/>
              </a:lnSpc>
              <a:spcBef>
                <a:spcPts val="0"/>
              </a:spcBef>
              <a:spcAft>
                <a:spcPts val="0"/>
              </a:spcAft>
              <a:buSzPct val="100000"/>
              <a:buNone/>
              <a:defRPr sz="2100"/>
            </a:lvl1pPr>
            <a:lvl2pPr algn="ctr">
              <a:lnSpc>
                <a:spcPct val="100000"/>
              </a:lnSpc>
              <a:spcBef>
                <a:spcPts val="0"/>
              </a:spcBef>
              <a:spcAft>
                <a:spcPts val="0"/>
              </a:spcAft>
              <a:buSzPct val="100000"/>
              <a:buNone/>
              <a:defRPr sz="2100"/>
            </a:lvl2pPr>
            <a:lvl3pPr algn="ctr">
              <a:lnSpc>
                <a:spcPct val="100000"/>
              </a:lnSpc>
              <a:spcBef>
                <a:spcPts val="0"/>
              </a:spcBef>
              <a:spcAft>
                <a:spcPts val="0"/>
              </a:spcAft>
              <a:buSzPct val="100000"/>
              <a:buNone/>
              <a:defRPr sz="2100"/>
            </a:lvl3pPr>
            <a:lvl4pPr algn="ctr">
              <a:lnSpc>
                <a:spcPct val="100000"/>
              </a:lnSpc>
              <a:spcBef>
                <a:spcPts val="0"/>
              </a:spcBef>
              <a:spcAft>
                <a:spcPts val="0"/>
              </a:spcAft>
              <a:buSzPct val="100000"/>
              <a:buNone/>
              <a:defRPr sz="2100"/>
            </a:lvl4pPr>
            <a:lvl5pPr algn="ctr">
              <a:lnSpc>
                <a:spcPct val="100000"/>
              </a:lnSpc>
              <a:spcBef>
                <a:spcPts val="0"/>
              </a:spcBef>
              <a:spcAft>
                <a:spcPts val="0"/>
              </a:spcAft>
              <a:buSzPct val="100000"/>
              <a:buNone/>
              <a:defRPr sz="2100"/>
            </a:lvl5pPr>
            <a:lvl6pPr algn="ctr">
              <a:lnSpc>
                <a:spcPct val="100000"/>
              </a:lnSpc>
              <a:spcBef>
                <a:spcPts val="0"/>
              </a:spcBef>
              <a:spcAft>
                <a:spcPts val="0"/>
              </a:spcAft>
              <a:buSzPct val="100000"/>
              <a:buNone/>
              <a:defRPr sz="2100"/>
            </a:lvl6pPr>
            <a:lvl7pPr algn="ctr">
              <a:lnSpc>
                <a:spcPct val="100000"/>
              </a:lnSpc>
              <a:spcBef>
                <a:spcPts val="0"/>
              </a:spcBef>
              <a:spcAft>
                <a:spcPts val="0"/>
              </a:spcAft>
              <a:buSzPct val="100000"/>
              <a:buNone/>
              <a:defRPr sz="2100"/>
            </a:lvl7pPr>
            <a:lvl8pPr algn="ctr">
              <a:lnSpc>
                <a:spcPct val="100000"/>
              </a:lnSpc>
              <a:spcBef>
                <a:spcPts val="0"/>
              </a:spcBef>
              <a:spcAft>
                <a:spcPts val="0"/>
              </a:spcAft>
              <a:buSzPct val="100000"/>
              <a:buNone/>
              <a:defRPr sz="2100"/>
            </a:lvl8pPr>
            <a:lvl9pPr algn="ctr">
              <a:lnSpc>
                <a:spcPct val="100000"/>
              </a:lnSpc>
              <a:spcBef>
                <a:spcPts val="0"/>
              </a:spcBef>
              <a:spcAft>
                <a:spcPts val="0"/>
              </a:spcAft>
              <a:buSzPct val="100000"/>
              <a:buNone/>
              <a:defRPr sz="2100"/>
            </a:lvl9pPr>
          </a:lstStyle>
          <a:p/>
        </p:txBody>
      </p:sp>
      <p:sp>
        <p:nvSpPr>
          <p:cNvPr id="38" name="Shape 38"/>
          <p:cNvSpPr txBox="1"/>
          <p:nvPr>
            <p:ph idx="2" type="body"/>
          </p:nvPr>
        </p:nvSpPr>
        <p:spPr>
          <a:xfrm>
            <a:off x="4939500" y="724075"/>
            <a:ext cx="3837000" cy="3695099"/>
          </a:xfrm>
          <a:prstGeom prst="rect">
            <a:avLst/>
          </a:prstGeom>
        </p:spPr>
        <p:txBody>
          <a:bodyPr anchorCtr="0" anchor="ctr"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9" name="Shape 39"/>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0" name="Shape 40"/>
        <p:cNvGrpSpPr/>
        <p:nvPr/>
      </p:nvGrpSpPr>
      <p:grpSpPr>
        <a:xfrm>
          <a:off x="0" y="0"/>
          <a:ext cx="0" cy="0"/>
          <a:chOff x="0" y="0"/>
          <a:chExt cx="0" cy="0"/>
        </a:xfrm>
      </p:grpSpPr>
      <p:sp>
        <p:nvSpPr>
          <p:cNvPr id="41" name="Shape 41"/>
          <p:cNvSpPr txBox="1"/>
          <p:nvPr>
            <p:ph idx="1" type="body"/>
          </p:nvPr>
        </p:nvSpPr>
        <p:spPr>
          <a:xfrm>
            <a:off x="311700" y="4230575"/>
            <a:ext cx="5998800" cy="605100"/>
          </a:xfrm>
          <a:prstGeom prst="rect">
            <a:avLst/>
          </a:prstGeom>
        </p:spPr>
        <p:txBody>
          <a:bodyPr anchorCtr="0" anchor="ctr" bIns="91425" lIns="91425" rIns="91425" tIns="91425"/>
          <a:lstStyle>
            <a:lvl1pPr>
              <a:lnSpc>
                <a:spcPct val="100000"/>
              </a:lnSpc>
              <a:spcBef>
                <a:spcPts val="0"/>
              </a:spcBef>
              <a:spcAft>
                <a:spcPts val="0"/>
              </a:spcAft>
              <a:buNone/>
              <a:defRPr/>
            </a:lvl1pPr>
          </a:lstStyle>
          <a:p/>
        </p:txBody>
      </p:sp>
      <p:sp>
        <p:nvSpPr>
          <p:cNvPr id="42" name="Shape 42"/>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311700" y="445025"/>
            <a:ext cx="8520599" cy="572699"/>
          </a:xfrm>
          <a:prstGeom prst="rect">
            <a:avLst/>
          </a:prstGeom>
          <a:noFill/>
          <a:ln>
            <a:noFill/>
          </a:ln>
        </p:spPr>
        <p:txBody>
          <a:bodyPr anchorCtr="0" anchor="t" bIns="91425" lIns="91425" rIns="91425" tIns="91425"/>
          <a:lstStyle>
            <a:lvl1pPr>
              <a:spcBef>
                <a:spcPts val="0"/>
              </a:spcBef>
              <a:buClr>
                <a:schemeClr val="dk1"/>
              </a:buClr>
              <a:buSzPct val="100000"/>
              <a:buNone/>
              <a:defRPr sz="2800">
                <a:solidFill>
                  <a:schemeClr val="dk1"/>
                </a:solidFill>
              </a:defRPr>
            </a:lvl1pPr>
            <a:lvl2pPr>
              <a:spcBef>
                <a:spcPts val="0"/>
              </a:spcBef>
              <a:buClr>
                <a:schemeClr val="dk1"/>
              </a:buClr>
              <a:buSzPct val="100000"/>
              <a:buNone/>
              <a:defRPr sz="2800">
                <a:solidFill>
                  <a:schemeClr val="dk1"/>
                </a:solidFill>
              </a:defRPr>
            </a:lvl2pPr>
            <a:lvl3pPr>
              <a:spcBef>
                <a:spcPts val="0"/>
              </a:spcBef>
              <a:buClr>
                <a:schemeClr val="dk1"/>
              </a:buClr>
              <a:buSzPct val="100000"/>
              <a:buNone/>
              <a:defRPr sz="2800">
                <a:solidFill>
                  <a:schemeClr val="dk1"/>
                </a:solidFill>
              </a:defRPr>
            </a:lvl3pPr>
            <a:lvl4pPr>
              <a:spcBef>
                <a:spcPts val="0"/>
              </a:spcBef>
              <a:buClr>
                <a:schemeClr val="dk1"/>
              </a:buClr>
              <a:buSzPct val="100000"/>
              <a:buNone/>
              <a:defRPr sz="2800">
                <a:solidFill>
                  <a:schemeClr val="dk1"/>
                </a:solidFill>
              </a:defRPr>
            </a:lvl4pPr>
            <a:lvl5pPr>
              <a:spcBef>
                <a:spcPts val="0"/>
              </a:spcBef>
              <a:buClr>
                <a:schemeClr val="dk1"/>
              </a:buClr>
              <a:buSzPct val="100000"/>
              <a:buNone/>
              <a:defRPr sz="2800">
                <a:solidFill>
                  <a:schemeClr val="dk1"/>
                </a:solidFill>
              </a:defRPr>
            </a:lvl5pPr>
            <a:lvl6pPr>
              <a:spcBef>
                <a:spcPts val="0"/>
              </a:spcBef>
              <a:buClr>
                <a:schemeClr val="dk1"/>
              </a:buClr>
              <a:buSzPct val="100000"/>
              <a:buNone/>
              <a:defRPr sz="2800">
                <a:solidFill>
                  <a:schemeClr val="dk1"/>
                </a:solidFill>
              </a:defRPr>
            </a:lvl6pPr>
            <a:lvl7pPr>
              <a:spcBef>
                <a:spcPts val="0"/>
              </a:spcBef>
              <a:buClr>
                <a:schemeClr val="dk1"/>
              </a:buClr>
              <a:buSzPct val="100000"/>
              <a:buNone/>
              <a:defRPr sz="2800">
                <a:solidFill>
                  <a:schemeClr val="dk1"/>
                </a:solidFill>
              </a:defRPr>
            </a:lvl7pPr>
            <a:lvl8pPr>
              <a:spcBef>
                <a:spcPts val="0"/>
              </a:spcBef>
              <a:buClr>
                <a:schemeClr val="dk1"/>
              </a:buClr>
              <a:buSzPct val="100000"/>
              <a:buNone/>
              <a:defRPr sz="2800">
                <a:solidFill>
                  <a:schemeClr val="dk1"/>
                </a:solidFill>
              </a:defRPr>
            </a:lvl8pPr>
            <a:lvl9pPr>
              <a:spcBef>
                <a:spcPts val="0"/>
              </a:spcBef>
              <a:buClr>
                <a:schemeClr val="dk1"/>
              </a:buClr>
              <a:buSzPct val="100000"/>
              <a:buNone/>
              <a:defRPr sz="2800">
                <a:solidFill>
                  <a:schemeClr val="dk1"/>
                </a:solidFill>
              </a:defRPr>
            </a:lvl9pPr>
          </a:lstStyle>
          <a:p/>
        </p:txBody>
      </p:sp>
      <p:sp>
        <p:nvSpPr>
          <p:cNvPr id="6" name="Shape 6"/>
          <p:cNvSpPr txBox="1"/>
          <p:nvPr>
            <p:ph idx="1" type="body"/>
          </p:nvPr>
        </p:nvSpPr>
        <p:spPr>
          <a:xfrm>
            <a:off x="311700" y="1152475"/>
            <a:ext cx="8520599" cy="3416400"/>
          </a:xfrm>
          <a:prstGeom prst="rect">
            <a:avLst/>
          </a:prstGeom>
          <a:noFill/>
          <a:ln>
            <a:noFill/>
          </a:ln>
        </p:spPr>
        <p:txBody>
          <a:bodyPr anchorCtr="0" anchor="t" bIns="91425" lIns="91425" rIns="91425" tIns="91425"/>
          <a:lstStyle>
            <a:lvl1pPr>
              <a:lnSpc>
                <a:spcPct val="115000"/>
              </a:lnSpc>
              <a:spcBef>
                <a:spcPts val="0"/>
              </a:spcBef>
              <a:spcAft>
                <a:spcPts val="1600"/>
              </a:spcAft>
              <a:buClr>
                <a:schemeClr val="dk2"/>
              </a:buClr>
              <a:buSzPct val="100000"/>
              <a:defRPr sz="1800">
                <a:solidFill>
                  <a:schemeClr val="dk2"/>
                </a:solidFill>
              </a:defRPr>
            </a:lvl1pPr>
            <a:lvl2pPr>
              <a:lnSpc>
                <a:spcPct val="115000"/>
              </a:lnSpc>
              <a:spcBef>
                <a:spcPts val="0"/>
              </a:spcBef>
              <a:spcAft>
                <a:spcPts val="1600"/>
              </a:spcAft>
              <a:buClr>
                <a:schemeClr val="dk2"/>
              </a:buClr>
              <a:defRPr>
                <a:solidFill>
                  <a:schemeClr val="dk2"/>
                </a:solidFill>
              </a:defRPr>
            </a:lvl2pPr>
            <a:lvl3pPr>
              <a:lnSpc>
                <a:spcPct val="115000"/>
              </a:lnSpc>
              <a:spcBef>
                <a:spcPts val="0"/>
              </a:spcBef>
              <a:spcAft>
                <a:spcPts val="1600"/>
              </a:spcAft>
              <a:buClr>
                <a:schemeClr val="dk2"/>
              </a:buClr>
              <a:defRPr>
                <a:solidFill>
                  <a:schemeClr val="dk2"/>
                </a:solidFill>
              </a:defRPr>
            </a:lvl3pPr>
            <a:lvl4pPr>
              <a:lnSpc>
                <a:spcPct val="115000"/>
              </a:lnSpc>
              <a:spcBef>
                <a:spcPts val="0"/>
              </a:spcBef>
              <a:spcAft>
                <a:spcPts val="1600"/>
              </a:spcAft>
              <a:buClr>
                <a:schemeClr val="dk2"/>
              </a:buClr>
              <a:defRPr>
                <a:solidFill>
                  <a:schemeClr val="dk2"/>
                </a:solidFill>
              </a:defRPr>
            </a:lvl4pPr>
            <a:lvl5pPr>
              <a:lnSpc>
                <a:spcPct val="115000"/>
              </a:lnSpc>
              <a:spcBef>
                <a:spcPts val="0"/>
              </a:spcBef>
              <a:spcAft>
                <a:spcPts val="1600"/>
              </a:spcAft>
              <a:buClr>
                <a:schemeClr val="dk2"/>
              </a:buClr>
              <a:defRPr>
                <a:solidFill>
                  <a:schemeClr val="dk2"/>
                </a:solidFill>
              </a:defRPr>
            </a:lvl5pPr>
            <a:lvl6pPr>
              <a:lnSpc>
                <a:spcPct val="115000"/>
              </a:lnSpc>
              <a:spcBef>
                <a:spcPts val="0"/>
              </a:spcBef>
              <a:spcAft>
                <a:spcPts val="1600"/>
              </a:spcAft>
              <a:buClr>
                <a:schemeClr val="dk2"/>
              </a:buClr>
              <a:defRPr>
                <a:solidFill>
                  <a:schemeClr val="dk2"/>
                </a:solidFill>
              </a:defRPr>
            </a:lvl6pPr>
            <a:lvl7pPr>
              <a:lnSpc>
                <a:spcPct val="115000"/>
              </a:lnSpc>
              <a:spcBef>
                <a:spcPts val="0"/>
              </a:spcBef>
              <a:spcAft>
                <a:spcPts val="1600"/>
              </a:spcAft>
              <a:buClr>
                <a:schemeClr val="dk2"/>
              </a:buClr>
              <a:defRPr>
                <a:solidFill>
                  <a:schemeClr val="dk2"/>
                </a:solidFill>
              </a:defRPr>
            </a:lvl7pPr>
            <a:lvl8pPr>
              <a:lnSpc>
                <a:spcPct val="115000"/>
              </a:lnSpc>
              <a:spcBef>
                <a:spcPts val="0"/>
              </a:spcBef>
              <a:spcAft>
                <a:spcPts val="1600"/>
              </a:spcAft>
              <a:buClr>
                <a:schemeClr val="dk2"/>
              </a:buClr>
              <a:defRPr>
                <a:solidFill>
                  <a:schemeClr val="dk2"/>
                </a:solidFill>
              </a:defRPr>
            </a:lvl8pPr>
            <a:lvl9pPr>
              <a:lnSpc>
                <a:spcPct val="115000"/>
              </a:lnSpc>
              <a:spcBef>
                <a:spcPts val="0"/>
              </a:spcBef>
              <a:spcAft>
                <a:spcPts val="1600"/>
              </a:spcAft>
              <a:buClr>
                <a:schemeClr val="dk2"/>
              </a:buClr>
              <a:defRPr>
                <a:solidFill>
                  <a:schemeClr val="dk2"/>
                </a:solidFill>
              </a:defRPr>
            </a:lvl9pPr>
          </a:lstStyle>
          <a:p/>
        </p:txBody>
      </p:sp>
      <p:sp>
        <p:nvSpPr>
          <p:cNvPr id="7" name="Shape 7"/>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5.png"/><Relationship Id="rId4" Type="http://schemas.openxmlformats.org/officeDocument/2006/relationships/image" Target="../media/image00.png"/><Relationship Id="rId5" Type="http://schemas.openxmlformats.org/officeDocument/2006/relationships/image" Target="../media/image10.png"/><Relationship Id="rId6" Type="http://schemas.openxmlformats.org/officeDocument/2006/relationships/image" Target="../media/image0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0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0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0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0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0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0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FE2F3"/>
        </a:solidFill>
      </p:bgPr>
    </p:bg>
    <p:spTree>
      <p:nvGrpSpPr>
        <p:cNvPr id="52" name="Shape 52"/>
        <p:cNvGrpSpPr/>
        <p:nvPr/>
      </p:nvGrpSpPr>
      <p:grpSpPr>
        <a:xfrm>
          <a:off x="0" y="0"/>
          <a:ext cx="0" cy="0"/>
          <a:chOff x="0" y="0"/>
          <a:chExt cx="0" cy="0"/>
        </a:xfrm>
      </p:grpSpPr>
      <p:sp>
        <p:nvSpPr>
          <p:cNvPr id="53" name="Shape 53"/>
          <p:cNvSpPr txBox="1"/>
          <p:nvPr>
            <p:ph type="ctrTitle"/>
          </p:nvPr>
        </p:nvSpPr>
        <p:spPr>
          <a:xfrm>
            <a:off x="311700" y="2100850"/>
            <a:ext cx="8520599" cy="1079699"/>
          </a:xfrm>
          <a:prstGeom prst="rect">
            <a:avLst/>
          </a:prstGeom>
        </p:spPr>
        <p:txBody>
          <a:bodyPr anchorCtr="0" anchor="b" bIns="91425" lIns="91425" rIns="91425" tIns="91425">
            <a:noAutofit/>
          </a:bodyPr>
          <a:lstStyle/>
          <a:p>
            <a:pPr>
              <a:spcBef>
                <a:spcPts val="0"/>
              </a:spcBef>
              <a:buNone/>
            </a:pPr>
            <a:r>
              <a:rPr b="1" lang="en"/>
              <a:t>V&amp;V Presentation</a:t>
            </a:r>
          </a:p>
        </p:txBody>
      </p:sp>
      <p:sp>
        <p:nvSpPr>
          <p:cNvPr id="54" name="Shape 54"/>
          <p:cNvSpPr txBox="1"/>
          <p:nvPr>
            <p:ph idx="1" type="subTitle"/>
          </p:nvPr>
        </p:nvSpPr>
        <p:spPr>
          <a:xfrm>
            <a:off x="311700" y="3290200"/>
            <a:ext cx="8520599" cy="792600"/>
          </a:xfrm>
          <a:prstGeom prst="rect">
            <a:avLst/>
          </a:prstGeom>
        </p:spPr>
        <p:txBody>
          <a:bodyPr anchorCtr="0" anchor="t" bIns="91425" lIns="91425" rIns="91425" tIns="91425">
            <a:noAutofit/>
          </a:bodyPr>
          <a:lstStyle/>
          <a:p>
            <a:pPr rtl="0">
              <a:spcBef>
                <a:spcPts val="0"/>
              </a:spcBef>
              <a:buNone/>
            </a:pPr>
            <a:r>
              <a:rPr lang="en"/>
              <a:t>Students: Matt Raporte, Greg Potter</a:t>
            </a:r>
          </a:p>
          <a:p>
            <a:pPr>
              <a:spcBef>
                <a:spcPts val="0"/>
              </a:spcBef>
              <a:buNone/>
            </a:pPr>
            <a:r>
              <a:rPr lang="en"/>
              <a:t>Customer: Professor Huang</a:t>
            </a:r>
          </a:p>
        </p:txBody>
      </p:sp>
      <p:pic>
        <p:nvPicPr>
          <p:cNvPr id="55" name="Shape 55"/>
          <p:cNvPicPr preferRelativeResize="0"/>
          <p:nvPr/>
        </p:nvPicPr>
        <p:blipFill>
          <a:blip r:embed="rId3">
            <a:alphaModFix/>
          </a:blip>
          <a:stretch>
            <a:fillRect/>
          </a:stretch>
        </p:blipFill>
        <p:spPr>
          <a:xfrm>
            <a:off x="6242462" y="497277"/>
            <a:ext cx="2781525" cy="1262824"/>
          </a:xfrm>
          <a:prstGeom prst="rect">
            <a:avLst/>
          </a:prstGeom>
          <a:noFill/>
          <a:ln>
            <a:noFill/>
          </a:ln>
        </p:spPr>
      </p:pic>
      <p:pic>
        <p:nvPicPr>
          <p:cNvPr id="56" name="Shape 56"/>
          <p:cNvPicPr preferRelativeResize="0"/>
          <p:nvPr/>
        </p:nvPicPr>
        <p:blipFill>
          <a:blip r:embed="rId4">
            <a:alphaModFix/>
          </a:blip>
          <a:stretch>
            <a:fillRect/>
          </a:stretch>
        </p:blipFill>
        <p:spPr>
          <a:xfrm>
            <a:off x="4261003" y="353874"/>
            <a:ext cx="1549625" cy="1549625"/>
          </a:xfrm>
          <a:prstGeom prst="rect">
            <a:avLst/>
          </a:prstGeom>
          <a:noFill/>
          <a:ln>
            <a:noFill/>
          </a:ln>
        </p:spPr>
      </p:pic>
      <p:pic>
        <p:nvPicPr>
          <p:cNvPr id="57" name="Shape 57"/>
          <p:cNvPicPr preferRelativeResize="0"/>
          <p:nvPr/>
        </p:nvPicPr>
        <p:blipFill>
          <a:blip r:embed="rId5">
            <a:alphaModFix/>
          </a:blip>
          <a:stretch>
            <a:fillRect/>
          </a:stretch>
        </p:blipFill>
        <p:spPr>
          <a:xfrm>
            <a:off x="461325" y="486225"/>
            <a:ext cx="1284924" cy="1284924"/>
          </a:xfrm>
          <a:prstGeom prst="rect">
            <a:avLst/>
          </a:prstGeom>
          <a:noFill/>
          <a:ln>
            <a:noFill/>
          </a:ln>
        </p:spPr>
      </p:pic>
      <p:pic>
        <p:nvPicPr>
          <p:cNvPr id="58" name="Shape 58"/>
          <p:cNvPicPr preferRelativeResize="0"/>
          <p:nvPr/>
        </p:nvPicPr>
        <p:blipFill>
          <a:blip r:embed="rId6">
            <a:alphaModFix/>
          </a:blip>
          <a:stretch>
            <a:fillRect/>
          </a:stretch>
        </p:blipFill>
        <p:spPr>
          <a:xfrm>
            <a:off x="2264898" y="451937"/>
            <a:ext cx="1477449" cy="1353499"/>
          </a:xfrm>
          <a:prstGeom prst="rect">
            <a:avLst/>
          </a:prstGeom>
          <a:noFill/>
          <a:ln>
            <a:noFill/>
          </a:ln>
        </p:spPr>
      </p:pic>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x="0" y="0"/>
          <a:ext cx="0" cy="0"/>
          <a:chOff x="0" y="0"/>
          <a:chExt cx="0" cy="0"/>
        </a:xfrm>
      </p:grpSpPr>
      <p:sp>
        <p:nvSpPr>
          <p:cNvPr id="124" name="Shape 124"/>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rPr lang="en"/>
              <a:t>Translation</a:t>
            </a:r>
          </a:p>
        </p:txBody>
      </p:sp>
      <p:sp>
        <p:nvSpPr>
          <p:cNvPr id="125" name="Shape 125"/>
          <p:cNvSpPr txBox="1"/>
          <p:nvPr>
            <p:ph idx="1" type="body"/>
          </p:nvPr>
        </p:nvSpPr>
        <p:spPr>
          <a:xfrm>
            <a:off x="311700" y="1152475"/>
            <a:ext cx="8520599" cy="3416400"/>
          </a:xfrm>
          <a:prstGeom prst="rect">
            <a:avLst/>
          </a:prstGeom>
        </p:spPr>
        <p:txBody>
          <a:bodyPr anchorCtr="0" anchor="t" bIns="91425" lIns="91425" rIns="91425" tIns="91425">
            <a:noAutofit/>
          </a:bodyPr>
          <a:lstStyle/>
          <a:p>
            <a:pPr rtl="0">
              <a:spcBef>
                <a:spcPts val="0"/>
              </a:spcBef>
              <a:buNone/>
            </a:pPr>
            <a:r>
              <a:rPr lang="en"/>
              <a:t>Using </a:t>
            </a:r>
            <a:r>
              <a:rPr lang="en" u="sng">
                <a:solidFill>
                  <a:srgbClr val="666666"/>
                </a:solidFill>
                <a:latin typeface="Proxima Nova"/>
                <a:ea typeface="Proxima Nova"/>
                <a:cs typeface="Proxima Nova"/>
                <a:sym typeface="Proxima Nova"/>
              </a:rPr>
              <a:t>MsmqJava</a:t>
            </a:r>
            <a:r>
              <a:rPr lang="en">
                <a:solidFill>
                  <a:srgbClr val="666666"/>
                </a:solidFill>
                <a:latin typeface="Proxima Nova"/>
                <a:ea typeface="Proxima Nova"/>
                <a:cs typeface="Proxima Nova"/>
                <a:sym typeface="Proxima Nova"/>
              </a:rPr>
              <a:t> library to connect to the queue</a:t>
            </a:r>
          </a:p>
          <a:p>
            <a:pPr lvl="0">
              <a:spcBef>
                <a:spcPts val="0"/>
              </a:spcBef>
              <a:buNone/>
            </a:pPr>
            <a:r>
              <a:rPr lang="en">
                <a:solidFill>
                  <a:srgbClr val="666666"/>
                </a:solidFill>
                <a:latin typeface="Proxima Nova"/>
                <a:ea typeface="Proxima Nova"/>
                <a:cs typeface="Proxima Nova"/>
                <a:sym typeface="Proxima Nova"/>
              </a:rPr>
              <a:t>Check to make sure that commands were in the last </a:t>
            </a:r>
            <a:r>
              <a:rPr b="1" lang="en">
                <a:solidFill>
                  <a:srgbClr val="666666"/>
                </a:solidFill>
                <a:latin typeface="Proxima Nova"/>
                <a:ea typeface="Proxima Nova"/>
                <a:cs typeface="Proxima Nova"/>
                <a:sym typeface="Proxima Nova"/>
              </a:rPr>
              <a:t>4</a:t>
            </a:r>
            <a:r>
              <a:rPr lang="en">
                <a:solidFill>
                  <a:srgbClr val="666666"/>
                </a:solidFill>
                <a:latin typeface="Proxima Nova"/>
                <a:ea typeface="Proxima Nova"/>
                <a:cs typeface="Proxima Nova"/>
                <a:sym typeface="Proxima Nova"/>
              </a:rPr>
              <a:t> seconds, otherwise throw them away</a:t>
            </a:r>
          </a:p>
        </p:txBody>
      </p:sp>
      <p:pic>
        <p:nvPicPr>
          <p:cNvPr id="126" name="Shape 126"/>
          <p:cNvPicPr preferRelativeResize="0"/>
          <p:nvPr/>
        </p:nvPicPr>
        <p:blipFill rotWithShape="1">
          <a:blip r:embed="rId3">
            <a:alphaModFix/>
          </a:blip>
          <a:srcRect b="0" l="5775" r="0" t="17252"/>
          <a:stretch/>
        </p:blipFill>
        <p:spPr>
          <a:xfrm>
            <a:off x="2296825" y="2439625"/>
            <a:ext cx="4820349" cy="2041950"/>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x="0" y="0"/>
          <a:ext cx="0" cy="0"/>
          <a:chOff x="0" y="0"/>
          <a:chExt cx="0" cy="0"/>
        </a:xfrm>
      </p:grpSpPr>
      <p:sp>
        <p:nvSpPr>
          <p:cNvPr id="131" name="Shape 131"/>
          <p:cNvSpPr txBox="1"/>
          <p:nvPr>
            <p:ph type="title"/>
          </p:nvPr>
        </p:nvSpPr>
        <p:spPr>
          <a:xfrm>
            <a:off x="311700" y="1840875"/>
            <a:ext cx="8520599" cy="572699"/>
          </a:xfrm>
          <a:prstGeom prst="rect">
            <a:avLst/>
          </a:prstGeom>
        </p:spPr>
        <p:txBody>
          <a:bodyPr anchorCtr="0" anchor="t" bIns="91425" lIns="91425" rIns="91425" tIns="91425">
            <a:noAutofit/>
          </a:bodyPr>
          <a:lstStyle/>
          <a:p>
            <a:pPr lvl="0" rtl="0" algn="ctr">
              <a:spcBef>
                <a:spcPts val="0"/>
              </a:spcBef>
              <a:buNone/>
            </a:pPr>
            <a:r>
              <a:rPr b="1" lang="en">
                <a:solidFill>
                  <a:srgbClr val="FF9900"/>
                </a:solidFill>
              </a:rPr>
              <a:t>Action Component</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 name="Shape 135"/>
        <p:cNvGrpSpPr/>
        <p:nvPr/>
      </p:nvGrpSpPr>
      <p:grpSpPr>
        <a:xfrm>
          <a:off x="0" y="0"/>
          <a:ext cx="0" cy="0"/>
          <a:chOff x="0" y="0"/>
          <a:chExt cx="0" cy="0"/>
        </a:xfrm>
      </p:grpSpPr>
      <p:sp>
        <p:nvSpPr>
          <p:cNvPr id="136" name="Shape 136"/>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rPr lang="en"/>
              <a:t>Action</a:t>
            </a:r>
          </a:p>
        </p:txBody>
      </p:sp>
      <p:sp>
        <p:nvSpPr>
          <p:cNvPr id="137" name="Shape 137"/>
          <p:cNvSpPr txBox="1"/>
          <p:nvPr>
            <p:ph idx="1" type="body"/>
          </p:nvPr>
        </p:nvSpPr>
        <p:spPr>
          <a:xfrm>
            <a:off x="311700" y="1152475"/>
            <a:ext cx="8520599" cy="3416400"/>
          </a:xfrm>
          <a:prstGeom prst="rect">
            <a:avLst/>
          </a:prstGeom>
        </p:spPr>
        <p:txBody>
          <a:bodyPr anchorCtr="0" anchor="t" bIns="91425" lIns="91425" rIns="91425" tIns="91425">
            <a:noAutofit/>
          </a:bodyPr>
          <a:lstStyle/>
          <a:p>
            <a:pPr rtl="0">
              <a:spcBef>
                <a:spcPts val="0"/>
              </a:spcBef>
              <a:buNone/>
            </a:pPr>
            <a:r>
              <a:rPr lang="en"/>
              <a:t>Runs as a standalone process from the rest:</a:t>
            </a:r>
          </a:p>
          <a:p>
            <a:pPr rtl="0">
              <a:spcBef>
                <a:spcPts val="0"/>
              </a:spcBef>
              <a:buNone/>
            </a:pPr>
            <a:r>
              <a:t/>
            </a:r>
            <a:endParaRPr/>
          </a:p>
          <a:p>
            <a:pPr rtl="0">
              <a:spcBef>
                <a:spcPts val="0"/>
              </a:spcBef>
              <a:buNone/>
            </a:pPr>
            <a:r>
              <a:rPr lang="en"/>
              <a:t>Theoretically we could mock out the PowerPoint application but we don’t think that’s necessary</a:t>
            </a:r>
          </a:p>
          <a:p>
            <a:pPr rtl="0">
              <a:spcBef>
                <a:spcPts val="0"/>
              </a:spcBef>
              <a:buNone/>
            </a:pPr>
            <a:r>
              <a:rPr lang="en"/>
              <a:t>Working slide control!</a:t>
            </a:r>
          </a:p>
          <a:p>
            <a:pPr rtl="0">
              <a:spcBef>
                <a:spcPts val="0"/>
              </a:spcBef>
              <a:buNone/>
            </a:pPr>
            <a:r>
              <a:rPr lang="en"/>
              <a:t>Adding in the media/link interactions now.</a:t>
            </a:r>
          </a:p>
          <a:p>
            <a:pPr>
              <a:spcBef>
                <a:spcPts val="0"/>
              </a:spcBef>
              <a:buNone/>
            </a:pPr>
            <a:r>
              <a:rPr lang="en"/>
              <a:t>Planning on adding visual feedback on the latest command</a:t>
            </a:r>
          </a:p>
        </p:txBody>
      </p:sp>
      <p:pic>
        <p:nvPicPr>
          <p:cNvPr id="138" name="Shape 138"/>
          <p:cNvPicPr preferRelativeResize="0"/>
          <p:nvPr/>
        </p:nvPicPr>
        <p:blipFill>
          <a:blip r:embed="rId3">
            <a:alphaModFix/>
          </a:blip>
          <a:stretch>
            <a:fillRect/>
          </a:stretch>
        </p:blipFill>
        <p:spPr>
          <a:xfrm>
            <a:off x="435650" y="1612875"/>
            <a:ext cx="7710399" cy="605474"/>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x="0" y="0"/>
          <a:ext cx="0" cy="0"/>
          <a:chOff x="0" y="0"/>
          <a:chExt cx="0" cy="0"/>
        </a:xfrm>
      </p:grpSpPr>
      <p:sp>
        <p:nvSpPr>
          <p:cNvPr id="143" name="Shape 143"/>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b="1" lang="en">
                <a:solidFill>
                  <a:srgbClr val="FF9900"/>
                </a:solidFill>
              </a:rPr>
              <a:t>Full Scope Testing </a:t>
            </a:r>
          </a:p>
        </p:txBody>
      </p:sp>
      <p:sp>
        <p:nvSpPr>
          <p:cNvPr id="144" name="Shape 144"/>
          <p:cNvSpPr txBox="1"/>
          <p:nvPr>
            <p:ph idx="1" type="body"/>
          </p:nvPr>
        </p:nvSpPr>
        <p:spPr>
          <a:xfrm>
            <a:off x="311700" y="1350300"/>
            <a:ext cx="8520599" cy="3416400"/>
          </a:xfrm>
          <a:prstGeom prst="rect">
            <a:avLst/>
          </a:prstGeom>
        </p:spPr>
        <p:txBody>
          <a:bodyPr anchorCtr="0" anchor="t" bIns="91425" lIns="91425" rIns="91425" tIns="91425">
            <a:noAutofit/>
          </a:bodyPr>
          <a:lstStyle/>
          <a:p>
            <a:pPr rtl="0">
              <a:spcBef>
                <a:spcPts val="0"/>
              </a:spcBef>
              <a:buNone/>
            </a:pPr>
            <a:r>
              <a:rPr lang="en"/>
              <a:t>2 different tests:</a:t>
            </a:r>
          </a:p>
          <a:p>
            <a:pPr indent="-228600" lvl="0" marL="457200" rtl="0">
              <a:spcBef>
                <a:spcPts val="0"/>
              </a:spcBef>
              <a:buAutoNum type="arabicParenR"/>
            </a:pPr>
            <a:r>
              <a:rPr lang="en"/>
              <a:t>latency + accuracy testing of synced up components to determine %accuracy and average execution speeds for each gesture-action pair.</a:t>
            </a:r>
          </a:p>
          <a:p>
            <a:pPr indent="-304800" lvl="0" marL="914400" rtl="0">
              <a:spcBef>
                <a:spcPts val="0"/>
              </a:spcBef>
              <a:buSzPct val="100000"/>
              <a:buChar char="●"/>
            </a:pPr>
            <a:r>
              <a:rPr lang="en" sz="1200"/>
              <a:t>time will start at the beginning of each gestures test0() and end after PP action is executed. Accuracy will have to be recorded manually</a:t>
            </a:r>
          </a:p>
          <a:p>
            <a:pPr indent="-304800" lvl="0" marL="914400" rtl="0">
              <a:spcBef>
                <a:spcPts val="0"/>
              </a:spcBef>
              <a:buSzPct val="100000"/>
              <a:buChar char="●"/>
            </a:pPr>
            <a:r>
              <a:rPr lang="en" sz="1200"/>
              <a:t>Succeeds if each gesture’s latency is &lt;2s and detection is &gt;85%</a:t>
            </a:r>
          </a:p>
          <a:p>
            <a:pPr indent="-228600" lvl="0" marL="457200" rtl="0">
              <a:spcBef>
                <a:spcPts val="0"/>
              </a:spcBef>
              <a:buAutoNum type="arabicParenR"/>
            </a:pPr>
            <a:r>
              <a:rPr lang="en"/>
              <a:t>live test by using our software to give a presentation, hopefully by the in class practice final presentations 11/24 and 12/01. </a:t>
            </a:r>
          </a:p>
          <a:p>
            <a:pPr indent="-304800" lvl="0" marL="914400" rtl="0">
              <a:spcBef>
                <a:spcPts val="0"/>
              </a:spcBef>
              <a:buSzPct val="100000"/>
              <a:buChar char="●"/>
            </a:pPr>
            <a:r>
              <a:rPr lang="en" sz="1200"/>
              <a:t>Succeeds if we’re able to demonstrate each gesture successfully, and are able to give the entire presentation without aid from other input devices </a:t>
            </a:r>
          </a:p>
        </p:txBody>
      </p:sp>
      <p:pic>
        <p:nvPicPr>
          <p:cNvPr id="145" name="Shape 145"/>
          <p:cNvPicPr preferRelativeResize="0"/>
          <p:nvPr/>
        </p:nvPicPr>
        <p:blipFill>
          <a:blip r:embed="rId3">
            <a:alphaModFix/>
          </a:blip>
          <a:stretch>
            <a:fillRect/>
          </a:stretch>
        </p:blipFill>
        <p:spPr>
          <a:xfrm rot="-1118164">
            <a:off x="4437274" y="40143"/>
            <a:ext cx="1530073" cy="1781025"/>
          </a:xfrm>
          <a:prstGeom prst="rect">
            <a:avLst/>
          </a:prstGeom>
          <a:noFill/>
          <a:ln>
            <a:noFill/>
          </a:ln>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 name="Shape 149"/>
        <p:cNvGrpSpPr/>
        <p:nvPr/>
      </p:nvGrpSpPr>
      <p:grpSpPr>
        <a:xfrm>
          <a:off x="0" y="0"/>
          <a:ext cx="0" cy="0"/>
          <a:chOff x="0" y="0"/>
          <a:chExt cx="0" cy="0"/>
        </a:xfrm>
      </p:grpSpPr>
      <p:sp>
        <p:nvSpPr>
          <p:cNvPr id="150" name="Shape 150"/>
          <p:cNvSpPr txBox="1"/>
          <p:nvPr>
            <p:ph type="title"/>
          </p:nvPr>
        </p:nvSpPr>
        <p:spPr>
          <a:xfrm>
            <a:off x="311700" y="236200"/>
            <a:ext cx="8520599" cy="572699"/>
          </a:xfrm>
          <a:prstGeom prst="rect">
            <a:avLst/>
          </a:prstGeom>
        </p:spPr>
        <p:txBody>
          <a:bodyPr anchorCtr="0" anchor="t" bIns="91425" lIns="91425" rIns="91425" tIns="91425">
            <a:noAutofit/>
          </a:bodyPr>
          <a:lstStyle/>
          <a:p>
            <a:pPr lvl="0" rtl="0">
              <a:spcBef>
                <a:spcPts val="0"/>
              </a:spcBef>
              <a:buClr>
                <a:srgbClr val="000000"/>
              </a:buClr>
              <a:buSzPct val="39285"/>
              <a:buFont typeface="Arial"/>
              <a:buNone/>
            </a:pPr>
            <a:r>
              <a:rPr b="1" lang="en">
                <a:solidFill>
                  <a:srgbClr val="FF9900"/>
                </a:solidFill>
              </a:rPr>
              <a:t>Finally..</a:t>
            </a:r>
          </a:p>
        </p:txBody>
      </p:sp>
      <p:sp>
        <p:nvSpPr>
          <p:cNvPr id="151" name="Shape 151"/>
          <p:cNvSpPr txBox="1"/>
          <p:nvPr>
            <p:ph idx="1" type="body"/>
          </p:nvPr>
        </p:nvSpPr>
        <p:spPr>
          <a:xfrm>
            <a:off x="311700" y="742675"/>
            <a:ext cx="8520599" cy="3416400"/>
          </a:xfrm>
          <a:prstGeom prst="rect">
            <a:avLst/>
          </a:prstGeom>
        </p:spPr>
        <p:txBody>
          <a:bodyPr anchorCtr="0" anchor="t" bIns="91425" lIns="91425" rIns="91425" tIns="91425">
            <a:noAutofit/>
          </a:bodyPr>
          <a:lstStyle/>
          <a:p>
            <a:pPr rtl="0">
              <a:spcBef>
                <a:spcPts val="0"/>
              </a:spcBef>
              <a:buNone/>
            </a:pPr>
            <a:r>
              <a:rPr lang="en"/>
              <a:t>We’ve been having to adjust our technical requirements due to technical limitations, but we now have a finalized list of gesture-action pairs:</a:t>
            </a:r>
          </a:p>
          <a:p>
            <a:pPr lvl="0" rtl="0">
              <a:spcBef>
                <a:spcPts val="0"/>
              </a:spcBef>
              <a:buNone/>
            </a:pPr>
            <a:r>
              <a:t/>
            </a:r>
            <a:endParaRPr/>
          </a:p>
        </p:txBody>
      </p:sp>
      <p:pic>
        <p:nvPicPr>
          <p:cNvPr id="152" name="Shape 152"/>
          <p:cNvPicPr preferRelativeResize="0"/>
          <p:nvPr/>
        </p:nvPicPr>
        <p:blipFill>
          <a:blip r:embed="rId3">
            <a:alphaModFix/>
          </a:blip>
          <a:stretch>
            <a:fillRect/>
          </a:stretch>
        </p:blipFill>
        <p:spPr>
          <a:xfrm>
            <a:off x="1365000" y="1563575"/>
            <a:ext cx="6172200" cy="3467100"/>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6" name="Shape 156"/>
        <p:cNvGrpSpPr/>
        <p:nvPr/>
      </p:nvGrpSpPr>
      <p:grpSpPr>
        <a:xfrm>
          <a:off x="0" y="0"/>
          <a:ext cx="0" cy="0"/>
          <a:chOff x="0" y="0"/>
          <a:chExt cx="0" cy="0"/>
        </a:xfrm>
      </p:grpSpPr>
      <p:sp>
        <p:nvSpPr>
          <p:cNvPr id="157" name="Shape 157"/>
          <p:cNvSpPr txBox="1"/>
          <p:nvPr>
            <p:ph type="title"/>
          </p:nvPr>
        </p:nvSpPr>
        <p:spPr>
          <a:xfrm>
            <a:off x="2564725" y="412025"/>
            <a:ext cx="8520599" cy="572699"/>
          </a:xfrm>
          <a:prstGeom prst="rect">
            <a:avLst/>
          </a:prstGeom>
        </p:spPr>
        <p:txBody>
          <a:bodyPr anchorCtr="0" anchor="t" bIns="91425" lIns="91425" rIns="91425" tIns="91425">
            <a:noAutofit/>
          </a:bodyPr>
          <a:lstStyle/>
          <a:p>
            <a:pPr lvl="0" rtl="0">
              <a:spcBef>
                <a:spcPts val="0"/>
              </a:spcBef>
              <a:buNone/>
            </a:pPr>
            <a:r>
              <a:rPr b="1" lang="en" sz="4800">
                <a:solidFill>
                  <a:srgbClr val="FF9900"/>
                </a:solidFill>
              </a:rPr>
              <a:t>Any questions?</a:t>
            </a:r>
          </a:p>
        </p:txBody>
      </p:sp>
      <p:pic>
        <p:nvPicPr>
          <p:cNvPr id="158" name="Shape 158"/>
          <p:cNvPicPr preferRelativeResize="0"/>
          <p:nvPr/>
        </p:nvPicPr>
        <p:blipFill>
          <a:blip r:embed="rId3">
            <a:alphaModFix/>
          </a:blip>
          <a:stretch>
            <a:fillRect/>
          </a:stretch>
        </p:blipFill>
        <p:spPr>
          <a:xfrm>
            <a:off x="1365000" y="1563575"/>
            <a:ext cx="6172200" cy="3467100"/>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 name="Shape 62"/>
        <p:cNvGrpSpPr/>
        <p:nvPr/>
      </p:nvGrpSpPr>
      <p:grpSpPr>
        <a:xfrm>
          <a:off x="0" y="0"/>
          <a:ext cx="0" cy="0"/>
          <a:chOff x="0" y="0"/>
          <a:chExt cx="0" cy="0"/>
        </a:xfrm>
      </p:grpSpPr>
      <p:sp>
        <p:nvSpPr>
          <p:cNvPr id="63" name="Shape 63"/>
          <p:cNvSpPr txBox="1"/>
          <p:nvPr>
            <p:ph type="title"/>
          </p:nvPr>
        </p:nvSpPr>
        <p:spPr>
          <a:xfrm>
            <a:off x="311700" y="984550"/>
            <a:ext cx="8520599" cy="572699"/>
          </a:xfrm>
          <a:prstGeom prst="rect">
            <a:avLst/>
          </a:prstGeom>
        </p:spPr>
        <p:txBody>
          <a:bodyPr anchorCtr="0" anchor="t" bIns="91425" lIns="91425" rIns="91425" tIns="91425">
            <a:noAutofit/>
          </a:bodyPr>
          <a:lstStyle/>
          <a:p>
            <a:pPr>
              <a:spcBef>
                <a:spcPts val="0"/>
              </a:spcBef>
              <a:buNone/>
            </a:pPr>
            <a:r>
              <a:rPr lang="en" sz="1800"/>
              <a:t>Scope of software</a:t>
            </a:r>
          </a:p>
        </p:txBody>
      </p:sp>
      <p:sp>
        <p:nvSpPr>
          <p:cNvPr id="64" name="Shape 64"/>
          <p:cNvSpPr txBox="1"/>
          <p:nvPr>
            <p:ph idx="1" type="body"/>
          </p:nvPr>
        </p:nvSpPr>
        <p:spPr>
          <a:xfrm>
            <a:off x="235500" y="1420525"/>
            <a:ext cx="8520599" cy="3416400"/>
          </a:xfrm>
          <a:prstGeom prst="rect">
            <a:avLst/>
          </a:prstGeom>
        </p:spPr>
        <p:txBody>
          <a:bodyPr anchorCtr="0" anchor="t" bIns="91425" lIns="91425" rIns="91425" tIns="91425">
            <a:noAutofit/>
          </a:bodyPr>
          <a:lstStyle/>
          <a:p>
            <a:pPr lvl="0" rtl="0">
              <a:lnSpc>
                <a:spcPct val="138000"/>
              </a:lnSpc>
              <a:spcBef>
                <a:spcPts val="0"/>
              </a:spcBef>
              <a:spcAft>
                <a:spcPts val="0"/>
              </a:spcAft>
              <a:buClr>
                <a:schemeClr val="dk1"/>
              </a:buClr>
              <a:buSzPct val="100000"/>
              <a:buFont typeface="Arial"/>
              <a:buNone/>
            </a:pPr>
            <a:r>
              <a:rPr lang="en" sz="1100">
                <a:solidFill>
                  <a:schemeClr val="dk1"/>
                </a:solidFill>
              </a:rPr>
              <a:t>The software is expected to have the following components:</a:t>
            </a:r>
          </a:p>
          <a:p>
            <a:pPr indent="-228600" lvl="0" marL="457200" rtl="0">
              <a:lnSpc>
                <a:spcPct val="138000"/>
              </a:lnSpc>
              <a:spcBef>
                <a:spcPts val="0"/>
              </a:spcBef>
              <a:spcAft>
                <a:spcPts val="0"/>
              </a:spcAft>
              <a:buClr>
                <a:schemeClr val="dk1"/>
              </a:buClr>
              <a:buSzPct val="100000"/>
            </a:pPr>
            <a:r>
              <a:rPr lang="en" sz="1100">
                <a:solidFill>
                  <a:schemeClr val="dk1"/>
                </a:solidFill>
              </a:rPr>
              <a:t>A </a:t>
            </a:r>
            <a:r>
              <a:rPr i="1" lang="en" sz="1100">
                <a:solidFill>
                  <a:schemeClr val="dk1"/>
                </a:solidFill>
              </a:rPr>
              <a:t>Detection </a:t>
            </a:r>
            <a:r>
              <a:rPr lang="en" sz="1100">
                <a:solidFill>
                  <a:schemeClr val="dk1"/>
                </a:solidFill>
              </a:rPr>
              <a:t>component to listen for user hand gestures and identify them</a:t>
            </a:r>
          </a:p>
          <a:p>
            <a:pPr indent="-228600" lvl="0" marL="457200" rtl="0">
              <a:lnSpc>
                <a:spcPct val="138000"/>
              </a:lnSpc>
              <a:spcBef>
                <a:spcPts val="0"/>
              </a:spcBef>
              <a:spcAft>
                <a:spcPts val="0"/>
              </a:spcAft>
              <a:buClr>
                <a:schemeClr val="dk1"/>
              </a:buClr>
              <a:buSzPct val="100000"/>
            </a:pPr>
            <a:r>
              <a:rPr lang="en" sz="1100">
                <a:solidFill>
                  <a:schemeClr val="dk1"/>
                </a:solidFill>
              </a:rPr>
              <a:t>A </a:t>
            </a:r>
            <a:r>
              <a:rPr i="1" lang="en" sz="1100">
                <a:solidFill>
                  <a:schemeClr val="dk1"/>
                </a:solidFill>
              </a:rPr>
              <a:t>Translation </a:t>
            </a:r>
            <a:r>
              <a:rPr lang="en" sz="1100">
                <a:solidFill>
                  <a:schemeClr val="dk1"/>
                </a:solidFill>
              </a:rPr>
              <a:t>component communicates the detected gesture to the action component</a:t>
            </a:r>
          </a:p>
          <a:p>
            <a:pPr indent="-298450" lvl="0" marL="457200" rtl="0">
              <a:spcBef>
                <a:spcPts val="0"/>
              </a:spcBef>
              <a:buClr>
                <a:schemeClr val="dk1"/>
              </a:buClr>
              <a:buSzPct val="100000"/>
              <a:buChar char="●"/>
            </a:pPr>
            <a:r>
              <a:rPr lang="en" sz="1100">
                <a:solidFill>
                  <a:schemeClr val="dk1"/>
                </a:solidFill>
              </a:rPr>
              <a:t>An </a:t>
            </a:r>
            <a:r>
              <a:rPr i="1" lang="en" sz="1100">
                <a:solidFill>
                  <a:schemeClr val="dk1"/>
                </a:solidFill>
              </a:rPr>
              <a:t>Action </a:t>
            </a:r>
            <a:r>
              <a:rPr lang="en" sz="1100">
                <a:solidFill>
                  <a:schemeClr val="dk1"/>
                </a:solidFill>
              </a:rPr>
              <a:t>component takes the gesture name and performs the correct action to the power</a:t>
            </a:r>
          </a:p>
          <a:p>
            <a:pPr rtl="0">
              <a:spcBef>
                <a:spcPts val="0"/>
              </a:spcBef>
              <a:buNone/>
            </a:pPr>
            <a:r>
              <a:rPr lang="en" sz="1100">
                <a:solidFill>
                  <a:schemeClr val="dk1"/>
                </a:solidFill>
              </a:rPr>
              <a:t> </a:t>
            </a:r>
          </a:p>
          <a:p>
            <a:pPr rtl="0">
              <a:spcBef>
                <a:spcPts val="0"/>
              </a:spcBef>
              <a:buNone/>
            </a:pPr>
            <a:r>
              <a:t/>
            </a:r>
            <a:endParaRPr sz="1100">
              <a:solidFill>
                <a:schemeClr val="dk1"/>
              </a:solidFill>
            </a:endParaRPr>
          </a:p>
          <a:p>
            <a:pPr>
              <a:spcBef>
                <a:spcPts val="0"/>
              </a:spcBef>
              <a:buNone/>
            </a:pPr>
            <a:r>
              <a:rPr lang="en" sz="1100">
                <a:solidFill>
                  <a:schemeClr val="dk1"/>
                </a:solidFill>
              </a:rPr>
              <a:t>The user runs our program and launches a PowerPoint presentation. The user issues physical hand gestures over the Leap Motion sensor, which are detected and identified in live time by our </a:t>
            </a:r>
            <a:r>
              <a:rPr i="1" lang="en" sz="1100">
                <a:solidFill>
                  <a:schemeClr val="dk1"/>
                </a:solidFill>
              </a:rPr>
              <a:t>Detection</a:t>
            </a:r>
            <a:r>
              <a:rPr lang="en" sz="1100">
                <a:solidFill>
                  <a:schemeClr val="dk1"/>
                </a:solidFill>
              </a:rPr>
              <a:t> component. Each detected gesture is put on a queue and then our application send commands to PowerPoint.</a:t>
            </a:r>
          </a:p>
        </p:txBody>
      </p:sp>
      <p:sp>
        <p:nvSpPr>
          <p:cNvPr id="65" name="Shape 65"/>
          <p:cNvSpPr txBox="1"/>
          <p:nvPr>
            <p:ph idx="2" type="title"/>
          </p:nvPr>
        </p:nvSpPr>
        <p:spPr>
          <a:xfrm>
            <a:off x="311700" y="2758325"/>
            <a:ext cx="8520599" cy="572699"/>
          </a:xfrm>
          <a:prstGeom prst="rect">
            <a:avLst/>
          </a:prstGeom>
        </p:spPr>
        <p:txBody>
          <a:bodyPr anchorCtr="0" anchor="t" bIns="91425" lIns="91425" rIns="91425" tIns="91425">
            <a:noAutofit/>
          </a:bodyPr>
          <a:lstStyle/>
          <a:p>
            <a:pPr lvl="0" rtl="0">
              <a:spcBef>
                <a:spcPts val="0"/>
              </a:spcBef>
              <a:buNone/>
            </a:pPr>
            <a:r>
              <a:rPr lang="en" sz="1800"/>
              <a:t>Typical use case</a:t>
            </a:r>
          </a:p>
        </p:txBody>
      </p:sp>
      <p:sp>
        <p:nvSpPr>
          <p:cNvPr id="66" name="Shape 66"/>
          <p:cNvSpPr txBox="1"/>
          <p:nvPr>
            <p:ph idx="3" type="title"/>
          </p:nvPr>
        </p:nvSpPr>
        <p:spPr>
          <a:xfrm>
            <a:off x="311700" y="164925"/>
            <a:ext cx="8520599" cy="572699"/>
          </a:xfrm>
          <a:prstGeom prst="rect">
            <a:avLst/>
          </a:prstGeom>
        </p:spPr>
        <p:txBody>
          <a:bodyPr anchorCtr="0" anchor="t" bIns="91425" lIns="91425" rIns="91425" tIns="91425">
            <a:noAutofit/>
          </a:bodyPr>
          <a:lstStyle/>
          <a:p>
            <a:pPr lvl="0" rtl="0">
              <a:spcBef>
                <a:spcPts val="0"/>
              </a:spcBef>
              <a:buNone/>
            </a:pPr>
            <a:r>
              <a:rPr lang="en"/>
              <a:t>From our V&amp;V doc:</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txBox="1"/>
          <p:nvPr>
            <p:ph type="title"/>
          </p:nvPr>
        </p:nvSpPr>
        <p:spPr>
          <a:xfrm>
            <a:off x="2114125" y="1796850"/>
            <a:ext cx="8520599" cy="572699"/>
          </a:xfrm>
          <a:prstGeom prst="rect">
            <a:avLst/>
          </a:prstGeom>
        </p:spPr>
        <p:txBody>
          <a:bodyPr anchorCtr="0" anchor="t" bIns="91425" lIns="91425" rIns="91425" tIns="91425">
            <a:noAutofit/>
          </a:bodyPr>
          <a:lstStyle/>
          <a:p>
            <a:pPr>
              <a:spcBef>
                <a:spcPts val="0"/>
              </a:spcBef>
              <a:buNone/>
            </a:pPr>
            <a:r>
              <a:rPr b="1" lang="en">
                <a:solidFill>
                  <a:srgbClr val="FF9900"/>
                </a:solidFill>
              </a:rPr>
              <a:t>Detection Component</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x="0" y="0"/>
          <a:ext cx="0" cy="0"/>
          <a:chOff x="0" y="0"/>
          <a:chExt cx="0" cy="0"/>
        </a:xfrm>
      </p:grpSpPr>
      <p:sp>
        <p:nvSpPr>
          <p:cNvPr id="76" name="Shape 76"/>
          <p:cNvSpPr txBox="1"/>
          <p:nvPr>
            <p:ph idx="1" type="body"/>
          </p:nvPr>
        </p:nvSpPr>
        <p:spPr>
          <a:xfrm>
            <a:off x="102900" y="547975"/>
            <a:ext cx="8520599" cy="3416400"/>
          </a:xfrm>
          <a:prstGeom prst="rect">
            <a:avLst/>
          </a:prstGeom>
        </p:spPr>
        <p:txBody>
          <a:bodyPr anchorCtr="0" anchor="t" bIns="91425" lIns="91425" rIns="91425" tIns="91425">
            <a:noAutofit/>
          </a:bodyPr>
          <a:lstStyle/>
          <a:p>
            <a:pPr rtl="0">
              <a:spcBef>
                <a:spcPts val="0"/>
              </a:spcBef>
              <a:buNone/>
            </a:pPr>
            <a:r>
              <a:rPr lang="en"/>
              <a:t>-Finalized an architecture for detecting gestures efficiently</a:t>
            </a:r>
          </a:p>
          <a:p>
            <a:pPr indent="-304800" lvl="0" marL="914400" rtl="0">
              <a:spcBef>
                <a:spcPts val="0"/>
              </a:spcBef>
              <a:buSzPct val="100000"/>
              <a:buChar char="●"/>
            </a:pPr>
            <a:r>
              <a:rPr lang="en" sz="1200"/>
              <a:t>selective frame retention, fewer API object calls, “in progress” and risk gestures tested first</a:t>
            </a:r>
          </a:p>
          <a:p>
            <a:pPr rtl="0">
              <a:spcBef>
                <a:spcPts val="0"/>
              </a:spcBef>
              <a:buNone/>
            </a:pPr>
            <a:r>
              <a:rPr lang="en"/>
              <a:t>-Switched from Listener.onFrame() frame recognition to custom spinner implementation </a:t>
            </a:r>
          </a:p>
          <a:p>
            <a:pPr indent="-304800" lvl="0" marL="914400" rtl="0">
              <a:spcBef>
                <a:spcPts val="0"/>
              </a:spcBef>
              <a:buSzPct val="100000"/>
              <a:buChar char="●"/>
            </a:pPr>
            <a:r>
              <a:rPr lang="en" sz="1200"/>
              <a:t>Avoids frame call-back multithreading issues (by only storing relevant info, at relevant time periods)</a:t>
            </a:r>
          </a:p>
          <a:p>
            <a:pPr indent="-304800" lvl="0" marL="914400" rtl="0">
              <a:spcBef>
                <a:spcPts val="0"/>
              </a:spcBef>
              <a:buSzPct val="100000"/>
              <a:buChar char="●"/>
            </a:pPr>
            <a:r>
              <a:rPr lang="en" sz="1200"/>
              <a:t>Much faster</a:t>
            </a:r>
          </a:p>
          <a:p>
            <a:pPr lvl="0" rtl="0">
              <a:spcBef>
                <a:spcPts val="0"/>
              </a:spcBef>
              <a:buNone/>
            </a:pPr>
            <a:r>
              <a:rPr lang="en"/>
              <a:t>-Implemented “stretch” goal working custom gestures</a:t>
            </a:r>
          </a:p>
          <a:p>
            <a:pPr indent="-304800" lvl="0" marL="914400" rtl="0">
              <a:spcBef>
                <a:spcPts val="0"/>
              </a:spcBef>
              <a:buSzPct val="100000"/>
              <a:buChar char="●"/>
            </a:pPr>
            <a:r>
              <a:rPr lang="en" sz="1200"/>
              <a:t>Issues: 2 hand detection latency, API object interface</a:t>
            </a:r>
          </a:p>
          <a:p>
            <a:pPr indent="-304800" lvl="0" marL="914400" rtl="0">
              <a:spcBef>
                <a:spcPts val="0"/>
              </a:spcBef>
              <a:buSzPct val="100000"/>
              <a:buChar char="●"/>
            </a:pPr>
            <a:r>
              <a:rPr lang="en" sz="1200"/>
              <a:t>Still testing and improving these</a:t>
            </a:r>
          </a:p>
          <a:p>
            <a:pPr rtl="0">
              <a:spcBef>
                <a:spcPts val="0"/>
              </a:spcBef>
              <a:buNone/>
            </a:pPr>
            <a:r>
              <a:rPr lang="en"/>
              <a:t>-Created tools for gesture development: </a:t>
            </a:r>
          </a:p>
          <a:p>
            <a:pPr indent="-304800" lvl="0" marL="914400">
              <a:spcBef>
                <a:spcPts val="0"/>
              </a:spcBef>
              <a:buSzPct val="100000"/>
              <a:buChar char="●"/>
            </a:pPr>
            <a:r>
              <a:rPr lang="en" sz="1200"/>
              <a:t>gesture to excel mapper, gesture stage time tester</a:t>
            </a:r>
          </a:p>
        </p:txBody>
      </p:sp>
      <p:sp>
        <p:nvSpPr>
          <p:cNvPr id="77" name="Shape 77"/>
          <p:cNvSpPr txBox="1"/>
          <p:nvPr/>
        </p:nvSpPr>
        <p:spPr>
          <a:xfrm>
            <a:off x="54950" y="0"/>
            <a:ext cx="4396199" cy="274800"/>
          </a:xfrm>
          <a:prstGeom prst="rect">
            <a:avLst/>
          </a:prstGeom>
          <a:noFill/>
          <a:ln>
            <a:noFill/>
          </a:ln>
        </p:spPr>
        <p:txBody>
          <a:bodyPr anchorCtr="0" anchor="t" bIns="91425" lIns="91425" rIns="91425" tIns="91425">
            <a:noAutofit/>
          </a:bodyPr>
          <a:lstStyle/>
          <a:p>
            <a:pPr>
              <a:spcBef>
                <a:spcPts val="0"/>
              </a:spcBef>
              <a:buNone/>
            </a:pPr>
            <a:r>
              <a:rPr b="1" lang="en" sz="3000">
                <a:solidFill>
                  <a:srgbClr val="FF9900"/>
                </a:solidFill>
              </a:rPr>
              <a:t>Progress:</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x="0" y="0"/>
          <a:ext cx="0" cy="0"/>
          <a:chOff x="0" y="0"/>
          <a:chExt cx="0" cy="0"/>
        </a:xfrm>
      </p:grpSpPr>
      <p:sp>
        <p:nvSpPr>
          <p:cNvPr id="82" name="Shape 82"/>
          <p:cNvSpPr txBox="1"/>
          <p:nvPr>
            <p:ph type="title"/>
          </p:nvPr>
        </p:nvSpPr>
        <p:spPr>
          <a:xfrm>
            <a:off x="311700" y="73350"/>
            <a:ext cx="8520599" cy="572699"/>
          </a:xfrm>
          <a:prstGeom prst="rect">
            <a:avLst/>
          </a:prstGeom>
        </p:spPr>
        <p:txBody>
          <a:bodyPr anchorCtr="0" anchor="t" bIns="91425" lIns="91425" rIns="91425" tIns="91425">
            <a:noAutofit/>
          </a:bodyPr>
          <a:lstStyle/>
          <a:p>
            <a:pPr>
              <a:spcBef>
                <a:spcPts val="0"/>
              </a:spcBef>
              <a:buNone/>
            </a:pPr>
            <a:r>
              <a:rPr lang="en"/>
              <a:t>Gesture architecture quick overview:</a:t>
            </a:r>
          </a:p>
        </p:txBody>
      </p:sp>
      <p:pic>
        <p:nvPicPr>
          <p:cNvPr id="83" name="Shape 83"/>
          <p:cNvPicPr preferRelativeResize="0"/>
          <p:nvPr/>
        </p:nvPicPr>
        <p:blipFill>
          <a:blip r:embed="rId3">
            <a:alphaModFix/>
          </a:blip>
          <a:stretch>
            <a:fillRect/>
          </a:stretch>
        </p:blipFill>
        <p:spPr>
          <a:xfrm>
            <a:off x="1154876" y="813100"/>
            <a:ext cx="5980749" cy="4059550"/>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 name="Shape 87"/>
        <p:cNvGrpSpPr/>
        <p:nvPr/>
      </p:nvGrpSpPr>
      <p:grpSpPr>
        <a:xfrm>
          <a:off x="0" y="0"/>
          <a:ext cx="0" cy="0"/>
          <a:chOff x="0" y="0"/>
          <a:chExt cx="0" cy="0"/>
        </a:xfrm>
      </p:grpSpPr>
      <p:pic>
        <p:nvPicPr>
          <p:cNvPr id="88" name="Shape 88"/>
          <p:cNvPicPr preferRelativeResize="0"/>
          <p:nvPr/>
        </p:nvPicPr>
        <p:blipFill>
          <a:blip r:embed="rId3">
            <a:alphaModFix/>
          </a:blip>
          <a:stretch>
            <a:fillRect/>
          </a:stretch>
        </p:blipFill>
        <p:spPr>
          <a:xfrm>
            <a:off x="0" y="1255"/>
            <a:ext cx="9144000" cy="5140989"/>
          </a:xfrm>
          <a:prstGeom prst="rect">
            <a:avLst/>
          </a:prstGeom>
          <a:noFill/>
          <a:ln>
            <a:noFill/>
          </a:ln>
        </p:spPr>
      </p:pic>
      <p:sp>
        <p:nvSpPr>
          <p:cNvPr id="89" name="Shape 89"/>
          <p:cNvSpPr txBox="1"/>
          <p:nvPr>
            <p:ph type="title"/>
          </p:nvPr>
        </p:nvSpPr>
        <p:spPr>
          <a:xfrm>
            <a:off x="3890525" y="509325"/>
            <a:ext cx="8520599" cy="572699"/>
          </a:xfrm>
          <a:prstGeom prst="rect">
            <a:avLst/>
          </a:prstGeom>
        </p:spPr>
        <p:txBody>
          <a:bodyPr anchorCtr="0" anchor="t" bIns="91425" lIns="91425" rIns="91425" tIns="91425">
            <a:noAutofit/>
          </a:bodyPr>
          <a:lstStyle/>
          <a:p>
            <a:pPr lvl="0" rtl="0">
              <a:spcBef>
                <a:spcPts val="0"/>
              </a:spcBef>
              <a:buNone/>
            </a:pPr>
            <a:r>
              <a:rPr lang="en"/>
              <a:t>Gesture testing:</a:t>
            </a:r>
          </a:p>
        </p:txBody>
      </p:sp>
      <p:sp>
        <p:nvSpPr>
          <p:cNvPr id="90" name="Shape 90"/>
          <p:cNvSpPr txBox="1"/>
          <p:nvPr/>
        </p:nvSpPr>
        <p:spPr>
          <a:xfrm>
            <a:off x="5900350" y="1362800"/>
            <a:ext cx="2593800" cy="505500"/>
          </a:xfrm>
          <a:prstGeom prst="rect">
            <a:avLst/>
          </a:prstGeom>
          <a:noFill/>
          <a:ln>
            <a:noFill/>
          </a:ln>
        </p:spPr>
        <p:txBody>
          <a:bodyPr anchorCtr="0" anchor="t" bIns="91425" lIns="91425" rIns="91425" tIns="91425">
            <a:noAutofit/>
          </a:bodyPr>
          <a:lstStyle/>
          <a:p>
            <a:pPr>
              <a:spcBef>
                <a:spcPts val="0"/>
              </a:spcBef>
              <a:buNone/>
            </a:pPr>
            <a:r>
              <a:rPr lang="en"/>
              <a:t>test method condition checks</a:t>
            </a:r>
          </a:p>
        </p:txBody>
      </p:sp>
      <p:cxnSp>
        <p:nvCxnSpPr>
          <p:cNvPr id="91" name="Shape 91"/>
          <p:cNvCxnSpPr>
            <a:stCxn id="90" idx="1"/>
          </p:cNvCxnSpPr>
          <p:nvPr/>
        </p:nvCxnSpPr>
        <p:spPr>
          <a:xfrm rot="10800000">
            <a:off x="3713350" y="1219850"/>
            <a:ext cx="2187000" cy="395700"/>
          </a:xfrm>
          <a:prstGeom prst="straightConnector1">
            <a:avLst/>
          </a:prstGeom>
          <a:noFill/>
          <a:ln cap="flat" cmpd="sng" w="9525">
            <a:solidFill>
              <a:schemeClr val="dk2"/>
            </a:solidFill>
            <a:prstDash val="solid"/>
            <a:round/>
            <a:headEnd len="lg" w="lg" type="none"/>
            <a:tailEnd len="lg" w="lg" type="triangle"/>
          </a:ln>
        </p:spPr>
      </p:cxnSp>
      <p:cxnSp>
        <p:nvCxnSpPr>
          <p:cNvPr id="92" name="Shape 92"/>
          <p:cNvCxnSpPr>
            <a:stCxn id="93" idx="1"/>
          </p:cNvCxnSpPr>
          <p:nvPr/>
        </p:nvCxnSpPr>
        <p:spPr>
          <a:xfrm flipH="1">
            <a:off x="4616050" y="1647075"/>
            <a:ext cx="1284300" cy="287100"/>
          </a:xfrm>
          <a:prstGeom prst="straightConnector1">
            <a:avLst/>
          </a:prstGeom>
          <a:noFill/>
          <a:ln cap="flat" cmpd="sng" w="9525">
            <a:solidFill>
              <a:schemeClr val="dk2"/>
            </a:solidFill>
            <a:prstDash val="solid"/>
            <a:round/>
            <a:headEnd len="lg" w="lg" type="none"/>
            <a:tailEnd len="lg" w="lg" type="triangle"/>
          </a:ln>
        </p:spPr>
      </p:cxnSp>
      <p:sp>
        <p:nvSpPr>
          <p:cNvPr id="94" name="Shape 94"/>
          <p:cNvSpPr txBox="1"/>
          <p:nvPr/>
        </p:nvSpPr>
        <p:spPr>
          <a:xfrm>
            <a:off x="5900350" y="2231075"/>
            <a:ext cx="2439900" cy="395699"/>
          </a:xfrm>
          <a:prstGeom prst="rect">
            <a:avLst/>
          </a:prstGeom>
          <a:noFill/>
          <a:ln>
            <a:noFill/>
          </a:ln>
        </p:spPr>
        <p:txBody>
          <a:bodyPr anchorCtr="0" anchor="t" bIns="91425" lIns="91425" rIns="91425" tIns="91425">
            <a:noAutofit/>
          </a:bodyPr>
          <a:lstStyle/>
          <a:p>
            <a:pPr>
              <a:spcBef>
                <a:spcPts val="0"/>
              </a:spcBef>
              <a:buNone/>
            </a:pPr>
            <a:r>
              <a:rPr lang="en"/>
              <a:t>store frame-persistent data</a:t>
            </a:r>
          </a:p>
        </p:txBody>
      </p:sp>
      <p:cxnSp>
        <p:nvCxnSpPr>
          <p:cNvPr id="95" name="Shape 95"/>
          <p:cNvCxnSpPr>
            <a:stCxn id="94" idx="1"/>
          </p:cNvCxnSpPr>
          <p:nvPr/>
        </p:nvCxnSpPr>
        <p:spPr>
          <a:xfrm flipH="1">
            <a:off x="2890450" y="2428924"/>
            <a:ext cx="3009900" cy="329700"/>
          </a:xfrm>
          <a:prstGeom prst="straightConnector1">
            <a:avLst/>
          </a:prstGeom>
          <a:noFill/>
          <a:ln cap="flat" cmpd="sng" w="9525">
            <a:solidFill>
              <a:schemeClr val="dk2"/>
            </a:solidFill>
            <a:prstDash val="solid"/>
            <a:round/>
            <a:headEnd len="lg" w="lg" type="none"/>
            <a:tailEnd len="lg" w="lg" type="triangle"/>
          </a:ln>
        </p:spPr>
      </p:cxnSp>
      <p:sp>
        <p:nvSpPr>
          <p:cNvPr id="96" name="Shape 96"/>
          <p:cNvSpPr txBox="1"/>
          <p:nvPr/>
        </p:nvSpPr>
        <p:spPr>
          <a:xfrm>
            <a:off x="6187575" y="2857500"/>
            <a:ext cx="2306699" cy="329699"/>
          </a:xfrm>
          <a:prstGeom prst="rect">
            <a:avLst/>
          </a:prstGeom>
          <a:noFill/>
          <a:ln>
            <a:noFill/>
          </a:ln>
        </p:spPr>
        <p:txBody>
          <a:bodyPr anchorCtr="0" anchor="t" bIns="91425" lIns="91425" rIns="91425" tIns="91425">
            <a:noAutofit/>
          </a:bodyPr>
          <a:lstStyle/>
          <a:p>
            <a:pPr>
              <a:spcBef>
                <a:spcPts val="0"/>
              </a:spcBef>
              <a:buNone/>
            </a:pPr>
            <a:r>
              <a:rPr lang="en"/>
              <a:t>stop timer, print dev data to console</a:t>
            </a:r>
          </a:p>
        </p:txBody>
      </p:sp>
      <p:cxnSp>
        <p:nvCxnSpPr>
          <p:cNvPr id="97" name="Shape 97"/>
          <p:cNvCxnSpPr/>
          <p:nvPr/>
        </p:nvCxnSpPr>
        <p:spPr>
          <a:xfrm flipH="1">
            <a:off x="5616074" y="3231175"/>
            <a:ext cx="571500" cy="153900"/>
          </a:xfrm>
          <a:prstGeom prst="straightConnector1">
            <a:avLst/>
          </a:prstGeom>
          <a:noFill/>
          <a:ln cap="flat" cmpd="sng" w="9525">
            <a:solidFill>
              <a:schemeClr val="dk2"/>
            </a:solidFill>
            <a:prstDash val="solid"/>
            <a:round/>
            <a:headEnd len="lg" w="lg" type="none"/>
            <a:tailEnd len="lg" w="lg" type="triangle"/>
          </a:ln>
        </p:spPr>
      </p:cxnSp>
      <p:sp>
        <p:nvSpPr>
          <p:cNvPr id="98" name="Shape 98"/>
          <p:cNvSpPr txBox="1"/>
          <p:nvPr/>
        </p:nvSpPr>
        <p:spPr>
          <a:xfrm>
            <a:off x="5901825" y="4297250"/>
            <a:ext cx="1934400" cy="329699"/>
          </a:xfrm>
          <a:prstGeom prst="rect">
            <a:avLst/>
          </a:prstGeom>
          <a:noFill/>
          <a:ln>
            <a:noFill/>
          </a:ln>
        </p:spPr>
        <p:txBody>
          <a:bodyPr anchorCtr="0" anchor="t" bIns="91425" lIns="91425" rIns="91425" tIns="91425">
            <a:noAutofit/>
          </a:bodyPr>
          <a:lstStyle/>
          <a:p>
            <a:pPr>
              <a:spcBef>
                <a:spcPts val="0"/>
              </a:spcBef>
              <a:buNone/>
            </a:pPr>
            <a:r>
              <a:rPr lang="en"/>
              <a:t>what it looks like</a:t>
            </a:r>
          </a:p>
        </p:txBody>
      </p:sp>
      <p:cxnSp>
        <p:nvCxnSpPr>
          <p:cNvPr id="99" name="Shape 99"/>
          <p:cNvCxnSpPr>
            <a:stCxn id="98" idx="1"/>
          </p:cNvCxnSpPr>
          <p:nvPr/>
        </p:nvCxnSpPr>
        <p:spPr>
          <a:xfrm flipH="1">
            <a:off x="3549825" y="4462099"/>
            <a:ext cx="2352000" cy="109800"/>
          </a:xfrm>
          <a:prstGeom prst="straightConnector1">
            <a:avLst/>
          </a:prstGeom>
          <a:noFill/>
          <a:ln cap="flat" cmpd="sng" w="9525">
            <a:solidFill>
              <a:schemeClr val="dk2"/>
            </a:solidFill>
            <a:prstDash val="solid"/>
            <a:round/>
            <a:headEnd len="lg" w="lg" type="none"/>
            <a:tailEnd len="lg" w="lg" type="triangle"/>
          </a:ln>
        </p:spPr>
      </p:cxnSp>
      <p:cxnSp>
        <p:nvCxnSpPr>
          <p:cNvPr id="100" name="Shape 100"/>
          <p:cNvCxnSpPr/>
          <p:nvPr/>
        </p:nvCxnSpPr>
        <p:spPr>
          <a:xfrm flipH="1">
            <a:off x="1802325" y="4308225"/>
            <a:ext cx="582599" cy="175800"/>
          </a:xfrm>
          <a:prstGeom prst="straightConnector1">
            <a:avLst/>
          </a:prstGeom>
          <a:noFill/>
          <a:ln cap="flat" cmpd="sng" w="9525">
            <a:solidFill>
              <a:schemeClr val="dk2"/>
            </a:solidFill>
            <a:prstDash val="solid"/>
            <a:round/>
            <a:headEnd len="lg" w="lg" type="none"/>
            <a:tailEnd len="lg" w="lg" type="triangle"/>
          </a:ln>
        </p:spPr>
      </p:cxnSp>
      <p:sp>
        <p:nvSpPr>
          <p:cNvPr id="101" name="Shape 101"/>
          <p:cNvSpPr txBox="1"/>
          <p:nvPr/>
        </p:nvSpPr>
        <p:spPr>
          <a:xfrm>
            <a:off x="2384925" y="3867225"/>
            <a:ext cx="3901500" cy="505500"/>
          </a:xfrm>
          <a:prstGeom prst="rect">
            <a:avLst/>
          </a:prstGeom>
          <a:noFill/>
          <a:ln>
            <a:noFill/>
          </a:ln>
        </p:spPr>
        <p:txBody>
          <a:bodyPr anchorCtr="0" anchor="t" bIns="91425" lIns="91425" rIns="91425" tIns="91425">
            <a:noAutofit/>
          </a:bodyPr>
          <a:lstStyle/>
          <a:p>
            <a:pPr lvl="0" rtl="0">
              <a:spcBef>
                <a:spcPts val="0"/>
              </a:spcBef>
              <a:buNone/>
            </a:pPr>
            <a:r>
              <a:rPr lang="en"/>
              <a:t>frame id’s help track how many frames have passed since previous test (run at ~40-110fps)</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sp>
        <p:nvSpPr>
          <p:cNvPr id="106" name="Shape 106"/>
          <p:cNvSpPr txBox="1"/>
          <p:nvPr>
            <p:ph type="title"/>
          </p:nvPr>
        </p:nvSpPr>
        <p:spPr>
          <a:xfrm>
            <a:off x="157825" y="181250"/>
            <a:ext cx="8520599" cy="572699"/>
          </a:xfrm>
          <a:prstGeom prst="rect">
            <a:avLst/>
          </a:prstGeom>
        </p:spPr>
        <p:txBody>
          <a:bodyPr anchorCtr="0" anchor="t" bIns="91425" lIns="91425" rIns="91425" tIns="91425">
            <a:noAutofit/>
          </a:bodyPr>
          <a:lstStyle/>
          <a:p>
            <a:pPr>
              <a:spcBef>
                <a:spcPts val="0"/>
              </a:spcBef>
              <a:buNone/>
            </a:pPr>
            <a:r>
              <a:rPr b="1" lang="en">
                <a:solidFill>
                  <a:srgbClr val="FF9900"/>
                </a:solidFill>
              </a:rPr>
              <a:t>Gesture testing</a:t>
            </a:r>
          </a:p>
        </p:txBody>
      </p:sp>
      <p:sp>
        <p:nvSpPr>
          <p:cNvPr id="107" name="Shape 107"/>
          <p:cNvSpPr txBox="1"/>
          <p:nvPr>
            <p:ph idx="1" type="body"/>
          </p:nvPr>
        </p:nvSpPr>
        <p:spPr>
          <a:xfrm>
            <a:off x="311700" y="874850"/>
            <a:ext cx="8520599" cy="3990899"/>
          </a:xfrm>
          <a:prstGeom prst="rect">
            <a:avLst/>
          </a:prstGeom>
        </p:spPr>
        <p:txBody>
          <a:bodyPr anchorCtr="0" anchor="t" bIns="91425" lIns="91425" rIns="91425" tIns="91425">
            <a:noAutofit/>
          </a:bodyPr>
          <a:lstStyle/>
          <a:p>
            <a:pPr rtl="0">
              <a:spcBef>
                <a:spcPts val="0"/>
              </a:spcBef>
              <a:buNone/>
            </a:pPr>
            <a:r>
              <a:rPr lang="en"/>
              <a:t>-Current method of testing speed allows us to determine execution times of </a:t>
            </a:r>
            <a:r>
              <a:rPr lang="en" u="sng"/>
              <a:t>each gesture’s individual test methods.</a:t>
            </a:r>
            <a:r>
              <a:rPr lang="en"/>
              <a:t> In both detection and non-detection scenarios. </a:t>
            </a:r>
          </a:p>
          <a:p>
            <a:pPr indent="-304800" lvl="0" marL="457200" rtl="0">
              <a:spcBef>
                <a:spcPts val="0"/>
              </a:spcBef>
              <a:buSzPct val="100000"/>
              <a:buChar char="●"/>
            </a:pPr>
            <a:r>
              <a:rPr lang="en" sz="1200"/>
              <a:t>This helps identify problem areas such as expensive API object calls or inefficient code very quickly (ie storing palm positions of previous frames and comparing them current positions to calculate velocity instead of using the API palmVelocity() which creates new threads to access past frame data) </a:t>
            </a:r>
          </a:p>
          <a:p>
            <a:pPr indent="-304800" lvl="0" marL="457200" rtl="0">
              <a:spcBef>
                <a:spcPts val="0"/>
              </a:spcBef>
              <a:buSzPct val="100000"/>
              <a:buChar char="●"/>
            </a:pPr>
            <a:r>
              <a:rPr lang="en" sz="1200"/>
              <a:t>Also helps identify logical order of gestures to test for in each frame (fast ones first or common ones first?)</a:t>
            </a:r>
          </a:p>
          <a:p>
            <a:pPr lvl="0" rtl="0">
              <a:spcBef>
                <a:spcPts val="0"/>
              </a:spcBef>
              <a:buNone/>
            </a:pPr>
            <a:r>
              <a:rPr lang="en"/>
              <a:t>-Gesture component will eventually be “officially” tested for accuracy+speed by having testers issue a random list of all the gestures, with detection speeds being recorded by the process and detection rate recorded manually (by monitoring console outprints)</a:t>
            </a:r>
          </a:p>
          <a:p>
            <a:pPr lvl="0" rtl="0">
              <a:spcBef>
                <a:spcPts val="0"/>
              </a:spcBef>
              <a:buNone/>
            </a:pPr>
            <a:r>
              <a:rPr lang="en"/>
              <a:t>-Goal is </a:t>
            </a:r>
            <a:r>
              <a:rPr b="1" lang="en">
                <a:solidFill>
                  <a:srgbClr val="FF0000"/>
                </a:solidFill>
              </a:rPr>
              <a:t>&gt; 90% detection</a:t>
            </a:r>
            <a:r>
              <a:rPr lang="en"/>
              <a:t> and </a:t>
            </a:r>
            <a:r>
              <a:rPr b="1" lang="en">
                <a:solidFill>
                  <a:srgbClr val="FF0000"/>
                </a:solidFill>
              </a:rPr>
              <a:t>&lt;1.5s latency</a:t>
            </a:r>
            <a:r>
              <a:rPr lang="en"/>
              <a:t> for each gesture</a:t>
            </a:r>
          </a:p>
          <a:p>
            <a:pPr lvl="0">
              <a:spcBef>
                <a:spcPts val="0"/>
              </a:spcBef>
              <a:buNone/>
            </a:pPr>
            <a:r>
              <a:rPr lang="en"/>
              <a:t>	•</a:t>
            </a:r>
            <a:r>
              <a:rPr lang="en" sz="1200"/>
              <a:t>We’re currently exceeding the latency goal, but struggling with the accuracy goal (hardware?)</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x="0" y="0"/>
          <a:ext cx="0" cy="0"/>
          <a:chOff x="0" y="0"/>
          <a:chExt cx="0" cy="0"/>
        </a:xfrm>
      </p:grpSpPr>
      <p:sp>
        <p:nvSpPr>
          <p:cNvPr id="112" name="Shape 112"/>
          <p:cNvSpPr txBox="1"/>
          <p:nvPr>
            <p:ph type="title"/>
          </p:nvPr>
        </p:nvSpPr>
        <p:spPr>
          <a:xfrm>
            <a:off x="256750" y="314450"/>
            <a:ext cx="8520599" cy="572699"/>
          </a:xfrm>
          <a:prstGeom prst="rect">
            <a:avLst/>
          </a:prstGeom>
        </p:spPr>
        <p:txBody>
          <a:bodyPr anchorCtr="0" anchor="t" bIns="91425" lIns="91425" rIns="91425" tIns="91425">
            <a:noAutofit/>
          </a:bodyPr>
          <a:lstStyle/>
          <a:p>
            <a:pPr indent="457200">
              <a:spcBef>
                <a:spcPts val="0"/>
              </a:spcBef>
              <a:buNone/>
            </a:pPr>
            <a:r>
              <a:rPr b="1" lang="en">
                <a:solidFill>
                  <a:srgbClr val="FF9900"/>
                </a:solidFill>
              </a:rPr>
              <a:t>What’s next?</a:t>
            </a:r>
          </a:p>
        </p:txBody>
      </p:sp>
      <p:sp>
        <p:nvSpPr>
          <p:cNvPr id="113" name="Shape 113"/>
          <p:cNvSpPr txBox="1"/>
          <p:nvPr>
            <p:ph idx="1" type="body"/>
          </p:nvPr>
        </p:nvSpPr>
        <p:spPr>
          <a:xfrm>
            <a:off x="131950" y="1074000"/>
            <a:ext cx="4451100" cy="3670800"/>
          </a:xfrm>
          <a:prstGeom prst="rect">
            <a:avLst/>
          </a:prstGeom>
        </p:spPr>
        <p:txBody>
          <a:bodyPr anchorCtr="0" anchor="t" bIns="91425" lIns="91425" rIns="91425" tIns="91425">
            <a:noAutofit/>
          </a:bodyPr>
          <a:lstStyle/>
          <a:p>
            <a:pPr indent="-228600" lvl="0" marL="457200" rtl="0">
              <a:spcBef>
                <a:spcPts val="0"/>
              </a:spcBef>
              <a:buAutoNum type="arabicParenR"/>
            </a:pPr>
            <a:r>
              <a:rPr lang="en"/>
              <a:t>Implement API Gestures (base level) using CustomGesture architecture (why?) </a:t>
            </a:r>
          </a:p>
          <a:p>
            <a:pPr indent="-228600" lvl="0" marL="457200" rtl="0">
              <a:spcBef>
                <a:spcPts val="0"/>
              </a:spcBef>
              <a:buAutoNum type="arabicParenR"/>
            </a:pPr>
            <a:r>
              <a:rPr lang="en"/>
              <a:t>Continue using gesture-excel-mapper and gesture-test-timer to continue improving gesture accuracy and speed</a:t>
            </a:r>
          </a:p>
          <a:p>
            <a:pPr indent="-228600" lvl="0" marL="457200">
              <a:spcBef>
                <a:spcPts val="0"/>
              </a:spcBef>
              <a:buAutoNum type="arabicParenR"/>
            </a:pPr>
            <a:r>
              <a:rPr lang="en"/>
              <a:t>Conduct “official” testing, and make pretty diagrams or whatever for the final poster</a:t>
            </a:r>
          </a:p>
        </p:txBody>
      </p:sp>
      <p:pic>
        <p:nvPicPr>
          <p:cNvPr id="114" name="Shape 114"/>
          <p:cNvPicPr preferRelativeResize="0"/>
          <p:nvPr/>
        </p:nvPicPr>
        <p:blipFill>
          <a:blip r:embed="rId3">
            <a:alphaModFix/>
          </a:blip>
          <a:stretch>
            <a:fillRect/>
          </a:stretch>
        </p:blipFill>
        <p:spPr>
          <a:xfrm>
            <a:off x="4670900" y="1074000"/>
            <a:ext cx="4356800" cy="2904525"/>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x="0" y="0"/>
          <a:ext cx="0" cy="0"/>
          <a:chOff x="0" y="0"/>
          <a:chExt cx="0" cy="0"/>
        </a:xfrm>
      </p:grpSpPr>
      <p:sp>
        <p:nvSpPr>
          <p:cNvPr id="119" name="Shape 119"/>
          <p:cNvSpPr txBox="1"/>
          <p:nvPr>
            <p:ph type="title"/>
          </p:nvPr>
        </p:nvSpPr>
        <p:spPr>
          <a:xfrm>
            <a:off x="2114125" y="1796850"/>
            <a:ext cx="8520599" cy="572699"/>
          </a:xfrm>
          <a:prstGeom prst="rect">
            <a:avLst/>
          </a:prstGeom>
        </p:spPr>
        <p:txBody>
          <a:bodyPr anchorCtr="0" anchor="t" bIns="91425" lIns="91425" rIns="91425" tIns="91425">
            <a:noAutofit/>
          </a:bodyPr>
          <a:lstStyle/>
          <a:p>
            <a:pPr lvl="0" rtl="0">
              <a:spcBef>
                <a:spcPts val="0"/>
              </a:spcBef>
              <a:buNone/>
            </a:pPr>
            <a:r>
              <a:rPr b="1" lang="en">
                <a:solidFill>
                  <a:srgbClr val="FF9900"/>
                </a:solidFill>
              </a:rPr>
              <a:t>Translation Component</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