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CD5D-5136-124F-89D7-18C7BEDAA6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02" y="2073637"/>
            <a:ext cx="6629400" cy="231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9985" y="3229337"/>
            <a:ext cx="1713053" cy="1713053"/>
          </a:xfrm>
          <a:prstGeom prst="ellipse">
            <a:avLst/>
          </a:prstGeom>
          <a:noFill/>
          <a:ln w="63500">
            <a:solidFill>
              <a:schemeClr val="tx2">
                <a:alpha val="74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B5C17-FB9E-824F-8528-13CB4057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1" y="243148"/>
            <a:ext cx="11681459" cy="63717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904864-A821-474B-B57D-E1DEDBDEA555}"/>
              </a:ext>
            </a:extLst>
          </p:cNvPr>
          <p:cNvGrpSpPr/>
          <p:nvPr/>
        </p:nvGrpSpPr>
        <p:grpSpPr>
          <a:xfrm>
            <a:off x="2519297" y="4036629"/>
            <a:ext cx="7200650" cy="2239099"/>
            <a:chOff x="3711142" y="2425218"/>
            <a:chExt cx="6858083" cy="22390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CE4576-58A6-BA46-8CF8-3B09DAAA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371C37-2015-5144-B321-E2F5F4249466}"/>
                </a:ext>
              </a:extLst>
            </p:cNvPr>
            <p:cNvSpPr txBox="1"/>
            <p:nvPr/>
          </p:nvSpPr>
          <p:spPr>
            <a:xfrm>
              <a:off x="3711142" y="3556321"/>
              <a:ext cx="6858083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</a:rPr>
                <a:t>Distributed Tracing with Wavefront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6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53274"/>
            <a:ext cx="11734800" cy="6515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11992" y="2244996"/>
            <a:ext cx="5861213" cy="1637175"/>
            <a:chOff x="4436510" y="2274747"/>
            <a:chExt cx="5861213" cy="1637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1516" y="3200722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36510" y="2274747"/>
              <a:ext cx="586121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Integrations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16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52400"/>
            <a:ext cx="11785600" cy="65532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00095" y="2228850"/>
            <a:ext cx="6858083" cy="1685101"/>
            <a:chOff x="3711142" y="2425218"/>
            <a:chExt cx="6858083" cy="1685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1142" y="3556321"/>
              <a:ext cx="685808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</a:rPr>
                <a:t>Alert Severity Levels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4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0650"/>
            <a:ext cx="11798300" cy="66167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53797" y="2690622"/>
            <a:ext cx="6858083" cy="1685101"/>
            <a:chOff x="3711142" y="2425218"/>
            <a:chExt cx="6858083" cy="1685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1142" y="3556321"/>
              <a:ext cx="685808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rgbClr val="002060"/>
                  </a:solidFill>
                  <a:latin typeface="Trebuchet MS" charset="0"/>
                  <a:ea typeface="Trebuchet MS" charset="0"/>
                  <a:cs typeface="Trebuchet MS" charset="0"/>
                </a:rPr>
                <a:t>Monitoring with Alerts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3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Renate Kempf</dc:creator>
  <cp:lastModifiedBy>Renate Kempf</cp:lastModifiedBy>
  <cp:revision>8</cp:revision>
  <dcterms:created xsi:type="dcterms:W3CDTF">2018-08-17T19:47:16Z</dcterms:created>
  <dcterms:modified xsi:type="dcterms:W3CDTF">2019-02-27T22:12:35Z</dcterms:modified>
</cp:coreProperties>
</file>