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2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CD5D-5136-124F-89D7-18C7BEDAA641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96EF-83BD-8F44-935C-78D65FE99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02" y="2073637"/>
            <a:ext cx="6629400" cy="2311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9985" y="3229337"/>
            <a:ext cx="1713053" cy="1713053"/>
          </a:xfrm>
          <a:prstGeom prst="ellipse">
            <a:avLst/>
          </a:prstGeom>
          <a:noFill/>
          <a:ln w="63500">
            <a:solidFill>
              <a:schemeClr val="tx2">
                <a:alpha val="74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93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51EDAE-C031-9C48-AA18-3CC95B95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42669"/>
            <a:ext cx="11695176" cy="6530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7150A-638B-5C42-B3A3-A773A239F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512" y="374675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2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153274"/>
            <a:ext cx="11734800" cy="6515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11992" y="2244996"/>
            <a:ext cx="5861213" cy="1637175"/>
            <a:chOff x="4436510" y="2274747"/>
            <a:chExt cx="5861213" cy="1637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1516" y="3200722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36510" y="2274747"/>
              <a:ext cx="586121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2">
                      <a:lumMod val="10000"/>
                    </a:schemeClr>
                  </a:solidFill>
                  <a:latin typeface="Trebuchet MS" charset="0"/>
                  <a:ea typeface="Trebuchet MS" charset="0"/>
                  <a:cs typeface="Trebuchet MS" charset="0"/>
                </a:rPr>
                <a:t>Integrations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16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" y="152400"/>
            <a:ext cx="11785600" cy="65532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00095" y="2228850"/>
            <a:ext cx="6858083" cy="1685101"/>
            <a:chOff x="3711142" y="2425218"/>
            <a:chExt cx="6858083" cy="1685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1142" y="3556321"/>
              <a:ext cx="685808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chemeClr val="bg1"/>
                  </a:solidFill>
                  <a:latin typeface="Trebuchet MS" charset="0"/>
                  <a:ea typeface="Trebuchet MS" charset="0"/>
                  <a:cs typeface="Trebuchet MS" charset="0"/>
                </a:rPr>
                <a:t>Alert Severity Levels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246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20650"/>
            <a:ext cx="11798300" cy="66167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653797" y="2690622"/>
            <a:ext cx="6858083" cy="1685101"/>
            <a:chOff x="3711142" y="2425218"/>
            <a:chExt cx="6858083" cy="1685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583" y="2425218"/>
              <a:ext cx="711200" cy="7112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11142" y="3556321"/>
              <a:ext cx="6858083" cy="55399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3600" dirty="0">
                  <a:solidFill>
                    <a:srgbClr val="002060"/>
                  </a:solidFill>
                  <a:latin typeface="Trebuchet MS" charset="0"/>
                  <a:ea typeface="Trebuchet MS" charset="0"/>
                  <a:cs typeface="Trebuchet MS" charset="0"/>
                </a:rPr>
                <a:t>Monitoring with Alerts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3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Renate Kempf</dc:creator>
  <cp:lastModifiedBy>Renate Kempf</cp:lastModifiedBy>
  <cp:revision>6</cp:revision>
  <dcterms:created xsi:type="dcterms:W3CDTF">2018-08-17T19:47:16Z</dcterms:created>
  <dcterms:modified xsi:type="dcterms:W3CDTF">2019-01-14T19:24:07Z</dcterms:modified>
</cp:coreProperties>
</file>