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94660"/>
  </p:normalViewPr>
  <p:slideViewPr>
    <p:cSldViewPr snapToGrid="0">
      <p:cViewPr>
        <p:scale>
          <a:sx n="98" d="100"/>
          <a:sy n="98" d="100"/>
        </p:scale>
        <p:origin x="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12192001" cy="6858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9051472" y="3717471"/>
            <a:ext cx="3151414" cy="3129643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0800000">
            <a:off x="10066565" y="-2"/>
            <a:ext cx="2125436" cy="1665514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6578" y="2406258"/>
            <a:ext cx="467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/>
                </a:solidFill>
              </a:rPr>
              <a:t>Open-Source </a:t>
            </a:r>
            <a:r>
              <a:rPr lang="en-US" altLang="ko-KR" sz="4400" b="1" dirty="0" smtClean="0">
                <a:solidFill>
                  <a:schemeClr val="accent2"/>
                </a:solidFill>
              </a:rPr>
              <a:t>SW</a:t>
            </a:r>
            <a:endParaRPr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98" y="3175699"/>
            <a:ext cx="246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#28 -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simpsons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0" y="298821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 err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7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859971" y="664029"/>
            <a:ext cx="4148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Issue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97" y="1706650"/>
            <a:ext cx="5927372" cy="993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97" y="2859819"/>
            <a:ext cx="5927372" cy="33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1" y="664029"/>
            <a:ext cx="5256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r>
              <a:rPr kumimoji="1" lang="en-US" altLang="ko-KR" sz="4400" b="1" dirty="0" smtClean="0">
                <a:solidFill>
                  <a:schemeClr val="accent2"/>
                </a:solidFill>
              </a:rPr>
              <a:t> -  README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2" y="1433470"/>
            <a:ext cx="7978158" cy="49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-2" y="1860252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chemeClr val="accent2"/>
                </a:solidFill>
              </a:rPr>
              <a:t>Next Version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-2" y="3768120"/>
            <a:ext cx="1219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Hotkey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0" y="2628818"/>
            <a:ext cx="1219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C</a:t>
            </a:r>
            <a:r>
              <a:rPr kumimoji="1" lang="en-US" altLang="ko-KR" sz="3600" b="1" dirty="0" smtClean="0">
                <a:solidFill>
                  <a:schemeClr val="bg1"/>
                </a:solidFill>
              </a:rPr>
              <a:t>alculate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20174" y="4907420"/>
            <a:ext cx="1215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And so on </a:t>
            </a:r>
            <a:r>
              <a:rPr kumimoji="1" lang="mr-IN" altLang="ko-KR" sz="3600" b="1" dirty="0" smtClean="0">
                <a:solidFill>
                  <a:schemeClr val="bg1"/>
                </a:solidFill>
              </a:rPr>
              <a:t>…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" y="31984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Menu bar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20172" y="4337771"/>
            <a:ext cx="1215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smtClean="0">
                <a:solidFill>
                  <a:schemeClr val="bg1"/>
                </a:solidFill>
              </a:rPr>
              <a:t>Design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173632" y="500741"/>
            <a:ext cx="5856514" cy="58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텍스트 상자 5"/>
          <p:cNvSpPr txBox="1"/>
          <p:nvPr/>
        </p:nvSpPr>
        <p:spPr>
          <a:xfrm>
            <a:off x="4372934" y="3042238"/>
            <a:ext cx="3517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THANK YOU!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Contents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54" y="1868415"/>
            <a:ext cx="3009900" cy="4114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" y="0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681268" y="2358274"/>
            <a:ext cx="14586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9900" b="1" dirty="0" smtClean="0">
                <a:solidFill>
                  <a:schemeClr val="bg1"/>
                </a:solidFill>
              </a:rPr>
              <a:t>?</a:t>
            </a:r>
            <a:endParaRPr kumimoji="1"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04066" y="3136613"/>
            <a:ext cx="272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Calculator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-</a:t>
            </a:r>
            <a:endParaRPr kumimoji="1"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945055" y="2985702"/>
            <a:ext cx="25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308417" y="3716441"/>
            <a:ext cx="40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JAVA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Desktop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App</a:t>
            </a:r>
            <a:endParaRPr kumimoji="1" lang="en-US" altLang="ko-K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6170" y="1840392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8457" y="1840391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20744" y="1840390"/>
            <a:ext cx="3135086" cy="37882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4778806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Collaboration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233093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accent2"/>
                </a:solidFill>
              </a:rPr>
              <a:t>Park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8510107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accent2"/>
                </a:solidFill>
              </a:rPr>
              <a:t>Seo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4877184" y="256749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Development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4877184" y="3186585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Reading</a:t>
            </a:r>
          </a:p>
        </p:txBody>
      </p:sp>
      <p:sp>
        <p:nvSpPr>
          <p:cNvPr id="18" name="텍스트 상자 17"/>
          <p:cNvSpPr txBox="1"/>
          <p:nvPr/>
        </p:nvSpPr>
        <p:spPr>
          <a:xfrm>
            <a:off x="4877184" y="3809557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Maintain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4877184" y="442865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Management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049311" y="3111635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Translation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049311" y="3935459"/>
            <a:ext cx="28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Algorithm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8297384" y="3905479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Documentation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297383" y="3051674"/>
            <a:ext cx="27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31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32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Calculator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07" y="1810289"/>
            <a:ext cx="3009900" cy="41148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337335" y="2035167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General </a:t>
            </a:r>
            <a:r>
              <a:rPr kumimoji="1" lang="en-US" altLang="ko-KR" sz="3600" b="1" dirty="0" smtClean="0">
                <a:solidFill>
                  <a:schemeClr val="accent2"/>
                </a:solidFill>
              </a:rPr>
              <a:t>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8"/>
          <p:cNvSpPr txBox="1"/>
          <p:nvPr/>
        </p:nvSpPr>
        <p:spPr>
          <a:xfrm>
            <a:off x="7313269" y="2720044"/>
            <a:ext cx="100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Plus</a:t>
            </a:r>
            <a:endParaRPr kumimoji="1"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6755281" y="265848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+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755281" y="309091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 smtClean="0">
                <a:solidFill>
                  <a:schemeClr val="accent2"/>
                </a:solidFill>
              </a:rPr>
              <a:t>-</a:t>
            </a:r>
            <a:endParaRPr kumimoji="1" lang="ko-KR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55281" y="3854157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x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755281" y="500631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%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313268" y="3311050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Minus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07313" y="3887988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Multiply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7246089" y="4478994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Division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텍스트 상자 13"/>
          <p:cNvSpPr txBox="1"/>
          <p:nvPr/>
        </p:nvSpPr>
        <p:spPr>
          <a:xfrm>
            <a:off x="6755281" y="4429878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accent2"/>
                </a:solidFill>
              </a:rPr>
              <a:t>/</a:t>
            </a:r>
            <a:r>
              <a:rPr kumimoji="1" lang="en-US" altLang="ko-KR" sz="3600" b="1" smtClean="0">
                <a:solidFill>
                  <a:schemeClr val="accent2"/>
                </a:solidFill>
              </a:rPr>
              <a:t>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9" name="텍스트 상자 16"/>
          <p:cNvSpPr txBox="1"/>
          <p:nvPr/>
        </p:nvSpPr>
        <p:spPr>
          <a:xfrm>
            <a:off x="7246089" y="5013727"/>
            <a:ext cx="18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Percent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23" y="3351620"/>
            <a:ext cx="4089400" cy="7747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629928" y="2773262"/>
            <a:ext cx="5379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Distinction prime 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number</a:t>
            </a:r>
            <a:endParaRPr kumimoji="1" lang="en-US" altLang="ko-KR" sz="3200" b="1" dirty="0" smtClean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6071940" y="27559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P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080727" y="3465533"/>
            <a:ext cx="141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MOD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80725" y="4175166"/>
            <a:ext cx="14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AVG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080725" y="4884800"/>
            <a:ext cx="34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! 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416631" y="3497627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Remainder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7224852" y="4221992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bg1"/>
                </a:solidFill>
              </a:rPr>
              <a:t>Average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6614689" y="4946356"/>
            <a:ext cx="255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Factorial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텍스트 상자 8"/>
          <p:cNvSpPr txBox="1"/>
          <p:nvPr/>
        </p:nvSpPr>
        <p:spPr>
          <a:xfrm>
            <a:off x="5784858" y="2019116"/>
            <a:ext cx="39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NEW </a:t>
            </a:r>
            <a:r>
              <a:rPr kumimoji="1" lang="en-US" altLang="ko-KR" sz="3600" b="1" dirty="0" smtClean="0">
                <a:solidFill>
                  <a:schemeClr val="accent2"/>
                </a:solidFill>
              </a:rPr>
              <a:t>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v0.1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57" y="1455190"/>
            <a:ext cx="2880000" cy="4869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6720701" y="261795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Make a Frame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7169513" y="4140673"/>
            <a:ext cx="27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Button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169513" y="3494342"/>
            <a:ext cx="27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smtClean="0">
                <a:solidFill>
                  <a:schemeClr val="bg1"/>
                </a:solidFill>
              </a:rPr>
              <a:t>Title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v0.2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57" y="1499016"/>
            <a:ext cx="2880000" cy="5002106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7034908" y="2474429"/>
            <a:ext cx="15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7259388" y="3226897"/>
            <a:ext cx="24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Label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259388" y="3845618"/>
            <a:ext cx="228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Button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259388" y="4491949"/>
            <a:ext cx="30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Set Location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v0.3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02" y="1769423"/>
            <a:ext cx="2880000" cy="4489938"/>
          </a:xfrm>
          <a:prstGeom prst="rect">
            <a:avLst/>
          </a:prstGeom>
        </p:spPr>
      </p:pic>
      <p:sp>
        <p:nvSpPr>
          <p:cNvPr id="9" name="텍스트 상자 7"/>
          <p:cNvSpPr txBox="1"/>
          <p:nvPr/>
        </p:nvSpPr>
        <p:spPr>
          <a:xfrm>
            <a:off x="6668125" y="2333079"/>
            <a:ext cx="15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8"/>
          <p:cNvSpPr txBox="1"/>
          <p:nvPr/>
        </p:nvSpPr>
        <p:spPr>
          <a:xfrm>
            <a:off x="7119400" y="3040965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Input function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7"/>
          <p:cNvSpPr txBox="1"/>
          <p:nvPr/>
        </p:nvSpPr>
        <p:spPr>
          <a:xfrm>
            <a:off x="6668125" y="4120243"/>
            <a:ext cx="187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chemeClr val="accent2"/>
                </a:solidFill>
              </a:rPr>
              <a:t>Delete</a:t>
            </a:r>
            <a:endParaRPr kumimoji="1" lang="ko-KR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7" name="텍스트 상자 8"/>
          <p:cNvSpPr txBox="1"/>
          <p:nvPr/>
        </p:nvSpPr>
        <p:spPr>
          <a:xfrm>
            <a:off x="7119400" y="4828129"/>
            <a:ext cx="352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bg1"/>
                </a:solidFill>
              </a:rPr>
              <a:t>Text field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99</Words>
  <Application>Microsoft Macintosh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서현범</dc:creator>
  <cp:lastModifiedBy>박성우</cp:lastModifiedBy>
  <cp:revision>37</cp:revision>
  <dcterms:created xsi:type="dcterms:W3CDTF">2016-11-20T12:56:22Z</dcterms:created>
  <dcterms:modified xsi:type="dcterms:W3CDTF">2016-11-22T01:56:52Z</dcterms:modified>
</cp:coreProperties>
</file>