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>
        <p:scale>
          <a:sx n="91" d="100"/>
          <a:sy n="91" d="100"/>
        </p:scale>
        <p:origin x="34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578" y="2406258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98" y="3175699"/>
            <a:ext cx="246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414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1664446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2817615"/>
            <a:ext cx="5927372" cy="3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880347" y="1986730"/>
            <a:ext cx="272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880347" y="384877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880349" y="280233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</a:rPr>
              <a:t>C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88091" y="4908019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28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880348" y="3325558"/>
            <a:ext cx="272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888090" y="4365869"/>
            <a:ext cx="271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smtClean="0">
                <a:solidFill>
                  <a:schemeClr val="bg1"/>
                </a:solidFill>
              </a:rPr>
              <a:t>Design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54" y="1868415"/>
            <a:ext cx="3009900" cy="4114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12542" y="0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81268" y="2358274"/>
            <a:ext cx="14586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900" b="1" dirty="0" smtClean="0">
                <a:solidFill>
                  <a:schemeClr val="bg1"/>
                </a:solidFill>
              </a:rPr>
              <a:t>?</a:t>
            </a:r>
            <a:endParaRPr kumimoji="1"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-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App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6749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18658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0955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2865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1163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35459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05479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51674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07" y="1810289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337335" y="2009041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General </a:t>
            </a:r>
            <a:r>
              <a:rPr kumimoji="1" lang="en-US" altLang="ko-KR" sz="3600" b="1" dirty="0" smtClean="0">
                <a:solidFill>
                  <a:schemeClr val="accent2"/>
                </a:solidFill>
              </a:rPr>
              <a:t>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8"/>
          <p:cNvSpPr txBox="1"/>
          <p:nvPr/>
        </p:nvSpPr>
        <p:spPr>
          <a:xfrm>
            <a:off x="7313269" y="2720044"/>
            <a:ext cx="10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Plus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755281" y="265848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+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755281" y="309091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solidFill>
                  <a:schemeClr val="accent2"/>
                </a:solidFill>
              </a:rPr>
              <a:t>-</a:t>
            </a:r>
            <a:endParaRPr kumimoji="1" lang="ko-KR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55281" y="38541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x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755281" y="50063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313268" y="3311050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Minus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07313" y="3887988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Multiply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246089" y="4478994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Division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6755281" y="442987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/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텍스트 상자 16"/>
          <p:cNvSpPr txBox="1"/>
          <p:nvPr/>
        </p:nvSpPr>
        <p:spPr>
          <a:xfrm>
            <a:off x="7246089" y="5013727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351620"/>
            <a:ext cx="4089400" cy="7747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629928" y="2773262"/>
            <a:ext cx="53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Distinction prime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number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071940" y="27559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P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080727" y="3465533"/>
            <a:ext cx="14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MOD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80725" y="4175166"/>
            <a:ext cx="14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080725" y="48848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416631" y="3497627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Remainder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24852" y="4221992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Average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6614689" y="4946356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8"/>
          <p:cNvSpPr txBox="1"/>
          <p:nvPr/>
        </p:nvSpPr>
        <p:spPr>
          <a:xfrm>
            <a:off x="5784858" y="2019116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NEW </a:t>
            </a:r>
            <a:r>
              <a:rPr kumimoji="1" lang="en-US" altLang="ko-KR" sz="3600" b="1" dirty="0" smtClean="0">
                <a:solidFill>
                  <a:schemeClr val="accent2"/>
                </a:solidFill>
              </a:rPr>
              <a:t>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55190"/>
            <a:ext cx="2880000" cy="4869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720701" y="261795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Make a Frame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169513" y="4140673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169513" y="3494342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bg1"/>
                </a:solidFill>
              </a:rPr>
              <a:t>Title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v0.2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99016"/>
            <a:ext cx="2880000" cy="500210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7034908" y="247442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259388" y="3226897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Label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259388" y="3845618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259388" y="4491949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Set Location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v0.3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02" y="1769423"/>
            <a:ext cx="2880000" cy="4489938"/>
          </a:xfrm>
          <a:prstGeom prst="rect">
            <a:avLst/>
          </a:prstGeom>
        </p:spPr>
      </p:pic>
      <p:sp>
        <p:nvSpPr>
          <p:cNvPr id="9" name="텍스트 상자 7"/>
          <p:cNvSpPr txBox="1"/>
          <p:nvPr/>
        </p:nvSpPr>
        <p:spPr>
          <a:xfrm>
            <a:off x="6668125" y="233307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7119400" y="3040965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6668125" y="4120243"/>
            <a:ext cx="18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Delete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7" name="텍스트 상자 8"/>
          <p:cNvSpPr txBox="1"/>
          <p:nvPr/>
        </p:nvSpPr>
        <p:spPr>
          <a:xfrm>
            <a:off x="7119400" y="4828129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98</Words>
  <Application>Microsoft Macintosh PowerPoint</Application>
  <PresentationFormat>와이드스크린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박성우</cp:lastModifiedBy>
  <cp:revision>36</cp:revision>
  <dcterms:created xsi:type="dcterms:W3CDTF">2016-11-20T12:56:22Z</dcterms:created>
  <dcterms:modified xsi:type="dcterms:W3CDTF">2016-11-22T01:49:18Z</dcterms:modified>
</cp:coreProperties>
</file>