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>
        <p:scale>
          <a:sx n="85" d="100"/>
          <a:sy n="85" d="100"/>
        </p:scale>
        <p:origin x="2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9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2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5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E54C-ED4D-47AA-B168-413B47685FAA}" type="datetimeFigureOut">
              <a:rPr lang="ko-KR" altLang="en-US" smtClean="0"/>
              <a:t>2016. 11. 21.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201-121D-44AD-AE75-B35BD83DF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12192001" cy="68580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9051472" y="3717471"/>
            <a:ext cx="3151414" cy="3129643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 rot="10800000">
            <a:off x="10066565" y="-2"/>
            <a:ext cx="2125436" cy="1665514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1765" y="2422795"/>
            <a:ext cx="4675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accent2"/>
                </a:solidFill>
              </a:rPr>
              <a:t>Open-Source </a:t>
            </a:r>
            <a:r>
              <a:rPr lang="en-US" altLang="ko-KR" sz="4400" b="1" dirty="0" smtClean="0">
                <a:solidFill>
                  <a:schemeClr val="accent2"/>
                </a:solidFill>
              </a:rPr>
              <a:t>SW</a:t>
            </a:r>
            <a:endParaRPr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3765" y="3244920"/>
            <a:ext cx="3151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#28 - </a:t>
            </a:r>
            <a:r>
              <a:rPr lang="en-US" altLang="ko-KR" sz="2400" dirty="0" err="1" smtClean="0">
                <a:solidFill>
                  <a:schemeClr val="bg1"/>
                </a:solidFill>
              </a:rPr>
              <a:t>simpsons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28" y="2932038"/>
            <a:ext cx="5927372" cy="993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43" y="2188028"/>
            <a:ext cx="5485857" cy="3145971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4054828" y="9906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Issue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859972" y="664029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err="1" smtClean="0">
                <a:solidFill>
                  <a:schemeClr val="accent2"/>
                </a:solidFill>
              </a:rPr>
              <a:t>Github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67743" y="943616"/>
            <a:ext cx="320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README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5" y="2482222"/>
            <a:ext cx="6183086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382487" y="1847128"/>
            <a:ext cx="435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Next Version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5407842" y="2830696"/>
            <a:ext cx="185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/>
                </a:solidFill>
              </a:rPr>
              <a:t>Hotkey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3100071" y="4121731"/>
            <a:ext cx="185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chemeClr val="bg1"/>
                </a:solidFill>
              </a:rPr>
              <a:t>C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alculate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908586" y="4132617"/>
            <a:ext cx="295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/>
                </a:solidFill>
              </a:rPr>
              <a:t>And so on </a:t>
            </a:r>
            <a:r>
              <a:rPr kumimoji="1" lang="mr-IN" altLang="ko-KR" sz="2800" b="1" dirty="0" smtClean="0">
                <a:solidFill>
                  <a:schemeClr val="bg1"/>
                </a:solidFill>
              </a:rPr>
              <a:t>…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119260" y="1528775"/>
            <a:ext cx="295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/>
                </a:solidFill>
              </a:rPr>
              <a:t>Menu bar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7258413" y="2830696"/>
            <a:ext cx="295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smtClean="0">
                <a:solidFill>
                  <a:schemeClr val="bg1"/>
                </a:solidFill>
              </a:rPr>
              <a:t>Design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873829" y="500741"/>
            <a:ext cx="5856514" cy="5856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>
                <a:solidFill>
                  <a:schemeClr val="accent2"/>
                </a:solidFill>
              </a:rPr>
              <a:t>THANK YOU !! 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Contents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86" y="1763484"/>
            <a:ext cx="3009900" cy="4114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상자 5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Project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231570" y="2253343"/>
            <a:ext cx="145868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9900" b="1" smtClean="0">
                <a:solidFill>
                  <a:schemeClr val="bg1"/>
                </a:solidFill>
              </a:rPr>
              <a:t>?</a:t>
            </a:r>
            <a:endParaRPr kumimoji="1"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268683" y="3118990"/>
            <a:ext cx="4093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Calculator</a:t>
            </a:r>
          </a:p>
          <a:p>
            <a:endParaRPr kumimoji="1"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799613" y="2968080"/>
            <a:ext cx="2579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8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486397" y="4621219"/>
            <a:ext cx="4093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bg1"/>
                </a:solidFill>
              </a:rPr>
              <a:t>JAVA 	Desktop</a:t>
            </a:r>
          </a:p>
          <a:p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36170" y="1840392"/>
            <a:ext cx="3135086" cy="37882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528457" y="1840391"/>
            <a:ext cx="3135086" cy="37882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20744" y="1840390"/>
            <a:ext cx="3135086" cy="3788229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4793796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chemeClr val="accent2"/>
                </a:solidFill>
              </a:rPr>
              <a:t>Collaboration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1038223" y="5839247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chemeClr val="accent2"/>
                </a:solidFill>
              </a:rPr>
              <a:t>Park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375197" y="5820301"/>
            <a:ext cx="251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accent2"/>
                </a:solidFill>
              </a:rPr>
              <a:t>Seo</a:t>
            </a:r>
            <a:endParaRPr kumimoji="1"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74914" y="598715"/>
            <a:ext cx="2786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Role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4890747" y="243258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Development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4890747" y="305167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smtClean="0">
                <a:solidFill>
                  <a:schemeClr val="accent2"/>
                </a:solidFill>
              </a:rPr>
              <a:t>Reading</a:t>
            </a:r>
            <a:endParaRPr kumimoji="1" lang="en-US" altLang="ko-KR" sz="2400" b="1" dirty="0" smtClean="0">
              <a:solidFill>
                <a:schemeClr val="accent2"/>
              </a:solidFill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4847204" y="3674647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smtClean="0">
                <a:solidFill>
                  <a:schemeClr val="accent2"/>
                </a:solidFill>
              </a:rPr>
              <a:t>Maintain</a:t>
            </a:r>
            <a:endParaRPr kumimoji="1" lang="en-US" altLang="ko-KR" sz="2400" b="1" dirty="0" smtClean="0">
              <a:solidFill>
                <a:schemeClr val="accent2"/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4890747" y="4293741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Management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298460" y="3051675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Translation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298460" y="3905479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Algorithm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8526574" y="3905479"/>
            <a:ext cx="252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Documentation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582534" y="3051674"/>
            <a:ext cx="241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2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3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323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Calculator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42" y="1785257"/>
            <a:ext cx="3009900" cy="411480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6128657" y="2242457"/>
            <a:ext cx="323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 smtClean="0">
                <a:solidFill>
                  <a:schemeClr val="accent2"/>
                </a:solidFill>
              </a:rPr>
              <a:t>Function</a:t>
            </a:r>
            <a:endParaRPr kumimoji="1"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6525988" y="3003788"/>
            <a:ext cx="2318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2400" b="1" dirty="0" smtClean="0">
                <a:solidFill>
                  <a:schemeClr val="bg1"/>
                </a:solidFill>
              </a:rPr>
              <a:t>Plus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b="1" dirty="0" smtClean="0">
                <a:solidFill>
                  <a:schemeClr val="bg1"/>
                </a:solidFill>
              </a:rPr>
              <a:t>Minus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400" b="1" dirty="0" smtClean="0">
                <a:solidFill>
                  <a:schemeClr val="bg1"/>
                </a:solidFill>
              </a:rPr>
              <a:t>Multiply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400" b="1" dirty="0" smtClean="0">
                <a:solidFill>
                  <a:schemeClr val="bg1"/>
                </a:solidFill>
              </a:rPr>
              <a:t>Division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2400" b="1" dirty="0" smtClean="0">
                <a:solidFill>
                  <a:schemeClr val="bg1"/>
                </a:solidFill>
              </a:rPr>
              <a:t>Percent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6" y="2256188"/>
            <a:ext cx="4089400" cy="7747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1101816" y="1328739"/>
            <a:ext cx="403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New Function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829673" y="4122694"/>
            <a:ext cx="4308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bg1"/>
                </a:solidFill>
              </a:rPr>
              <a:t>Distinction prime number</a:t>
            </a:r>
          </a:p>
          <a:p>
            <a:r>
              <a:rPr kumimoji="1" lang="en-US" altLang="ko-KR" sz="2400" b="1" dirty="0" smtClean="0">
                <a:solidFill>
                  <a:schemeClr val="bg1"/>
                </a:solidFill>
              </a:rPr>
              <a:t>- True or False 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1090930" y="3258918"/>
            <a:ext cx="67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accent2"/>
                </a:solidFill>
              </a:rPr>
              <a:t>P 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711415" y="3255623"/>
            <a:ext cx="3219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accent2"/>
                </a:solidFill>
              </a:rPr>
              <a:t>MOD 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6642645" y="2738500"/>
            <a:ext cx="2784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AVG 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6978923" y="3830307"/>
            <a:ext cx="672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! 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1906178" y="5490853"/>
            <a:ext cx="190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mtClean="0">
                <a:solidFill>
                  <a:schemeClr val="bg1"/>
                </a:solidFill>
              </a:rPr>
              <a:t>Remainder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4343400" y="5323761"/>
            <a:ext cx="190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mtClean="0">
                <a:solidFill>
                  <a:schemeClr val="bg1"/>
                </a:solidFill>
              </a:rPr>
              <a:t>Average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8697686" y="5260020"/>
            <a:ext cx="1903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chemeClr val="bg1"/>
                </a:solidFill>
              </a:rPr>
              <a:t>Factorial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v0.1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5" y="1495593"/>
            <a:ext cx="2880000" cy="4869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5225143" y="2021299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accent2"/>
                </a:solidFill>
              </a:rPr>
              <a:t>Make a Frame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823858" y="366848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smtClean="0">
                <a:solidFill>
                  <a:schemeClr val="bg1"/>
                </a:solidFill>
              </a:rPr>
              <a:t>Button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845629" y="2962753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smtClean="0">
                <a:solidFill>
                  <a:schemeClr val="bg1"/>
                </a:solidFill>
              </a:rPr>
              <a:t>Title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v0.2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57" y="1499016"/>
            <a:ext cx="2880000" cy="5002106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5225143" y="2021299"/>
            <a:ext cx="156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540828" y="2830696"/>
            <a:ext cx="185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 smtClean="0">
                <a:solidFill>
                  <a:schemeClr val="bg1"/>
                </a:solidFill>
              </a:rPr>
              <a:t>TextField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5540828" y="346119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smtClean="0">
                <a:solidFill>
                  <a:schemeClr val="bg1"/>
                </a:solidFill>
              </a:rPr>
              <a:t>Button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5540827" y="4208817"/>
            <a:ext cx="240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smtClean="0">
                <a:solidFill>
                  <a:schemeClr val="bg1"/>
                </a:solidFill>
              </a:rPr>
              <a:t>Set Location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"/>
            <a:ext cx="12192001" cy="68580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74914" y="598715"/>
            <a:ext cx="4158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 smtClean="0">
                <a:solidFill>
                  <a:schemeClr val="accent2"/>
                </a:solidFill>
              </a:rPr>
              <a:t>Serious v0.3</a:t>
            </a:r>
            <a:endParaRPr kumimoji="1" lang="ko-KR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5225143" y="2021299"/>
            <a:ext cx="1240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 smtClean="0">
                <a:solidFill>
                  <a:schemeClr val="accent2"/>
                </a:solidFill>
              </a:rPr>
              <a:t>Add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407842" y="2830696"/>
            <a:ext cx="185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/>
                </a:solidFill>
              </a:rPr>
              <a:t>Input Function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1739442"/>
            <a:ext cx="2880000" cy="4489938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8294914" y="2032184"/>
            <a:ext cx="2122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smtClean="0">
                <a:solidFill>
                  <a:schemeClr val="accent2"/>
                </a:solidFill>
              </a:rPr>
              <a:t>Delete</a:t>
            </a:r>
            <a:endParaRPr kumimoji="1"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8420099" y="2830696"/>
            <a:ext cx="188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err="1" smtClean="0">
                <a:solidFill>
                  <a:schemeClr val="bg1"/>
                </a:solidFill>
              </a:rPr>
              <a:t>TextField</a:t>
            </a:r>
            <a:endParaRPr kumimoji="1"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89</Words>
  <Application>Microsoft Macintosh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Mangal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서현범</dc:creator>
  <cp:lastModifiedBy>서현범</cp:lastModifiedBy>
  <cp:revision>26</cp:revision>
  <dcterms:created xsi:type="dcterms:W3CDTF">2016-11-20T12:56:22Z</dcterms:created>
  <dcterms:modified xsi:type="dcterms:W3CDTF">2016-11-21T13:48:00Z</dcterms:modified>
</cp:coreProperties>
</file>