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40" autoAdjust="0"/>
    <p:restoredTop sz="94660"/>
  </p:normalViewPr>
  <p:slideViewPr>
    <p:cSldViewPr snapToGrid="0">
      <p:cViewPr>
        <p:scale>
          <a:sx n="119" d="100"/>
          <a:sy n="119" d="100"/>
        </p:scale>
        <p:origin x="44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6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6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3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72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9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2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5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8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1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"/>
            <a:ext cx="12192001" cy="68580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6200000">
            <a:off x="9051472" y="3717471"/>
            <a:ext cx="3151414" cy="3129643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0800000">
            <a:off x="10066565" y="-2"/>
            <a:ext cx="2125436" cy="1665514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6578" y="2406258"/>
            <a:ext cx="4675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2"/>
                </a:solidFill>
              </a:rPr>
              <a:t>Open-Source </a:t>
            </a:r>
            <a:r>
              <a:rPr lang="en-US" altLang="ko-KR" sz="4400" b="1" dirty="0" smtClean="0">
                <a:solidFill>
                  <a:schemeClr val="accent2"/>
                </a:solidFill>
              </a:rPr>
              <a:t>SW</a:t>
            </a:r>
            <a:endParaRPr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98" y="3175699"/>
            <a:ext cx="246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#28 -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simpsons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59972" y="664029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smtClean="0">
                <a:solidFill>
                  <a:schemeClr val="accent2"/>
                </a:solidFill>
              </a:rPr>
              <a:t>Github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859971" y="664029"/>
            <a:ext cx="4148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err="1" smtClean="0">
                <a:solidFill>
                  <a:schemeClr val="accent2"/>
                </a:solidFill>
              </a:rPr>
              <a:t>Github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 - Issue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63" y="1664446"/>
            <a:ext cx="5927372" cy="9939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63" y="2817615"/>
            <a:ext cx="5927372" cy="339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59971" y="664029"/>
            <a:ext cx="5256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err="1" smtClean="0">
                <a:solidFill>
                  <a:schemeClr val="accent2"/>
                </a:solidFill>
              </a:rPr>
              <a:t>Github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 -  README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12" y="1433470"/>
            <a:ext cx="7978158" cy="4986349"/>
          </a:xfrm>
          <a:prstGeom prst="rect">
            <a:avLst/>
          </a:prstGeom>
        </p:spPr>
      </p:pic>
      <p:sp>
        <p:nvSpPr>
          <p:cNvPr id="2" name="액자 1"/>
          <p:cNvSpPr/>
          <p:nvPr/>
        </p:nvSpPr>
        <p:spPr>
          <a:xfrm>
            <a:off x="2915322" y="1764254"/>
            <a:ext cx="2237591" cy="20439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직선 연결선[R] 5"/>
          <p:cNvCxnSpPr>
            <a:stCxn id="2" idx="3"/>
          </p:cNvCxnSpPr>
          <p:nvPr/>
        </p:nvCxnSpPr>
        <p:spPr>
          <a:xfrm flipV="1">
            <a:off x="5152913" y="1140311"/>
            <a:ext cx="2119256" cy="7261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07624" y="664029"/>
            <a:ext cx="4335331" cy="6161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Https://</a:t>
            </a:r>
            <a:r>
              <a:rPr kumimoji="1" lang="en-US" altLang="ko-KR" b="1" dirty="0" err="1" smtClean="0"/>
              <a:t>github.com</a:t>
            </a:r>
            <a:r>
              <a:rPr kumimoji="1" lang="en-US" altLang="ko-KR" b="1" dirty="0" smtClean="0"/>
              <a:t>/</a:t>
            </a:r>
            <a:r>
              <a:rPr kumimoji="1" lang="en-US" altLang="ko-KR" b="1" dirty="0" err="1" smtClean="0"/>
              <a:t>alchon</a:t>
            </a:r>
            <a:r>
              <a:rPr kumimoji="1" lang="en-US" altLang="ko-KR" b="1" dirty="0" smtClean="0"/>
              <a:t>/</a:t>
            </a:r>
            <a:r>
              <a:rPr kumimoji="1" lang="en-US" altLang="ko-KR" b="1" dirty="0" err="1" smtClean="0"/>
              <a:t>simpsons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72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 - Next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4880347" y="1986730"/>
            <a:ext cx="2724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 smtClean="0">
                <a:solidFill>
                  <a:schemeClr val="accent2"/>
                </a:solidFill>
              </a:rPr>
              <a:t>Next Version</a:t>
            </a:r>
            <a:endParaRPr kumimoji="1"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880347" y="3848778"/>
            <a:ext cx="272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chemeClr val="bg1"/>
                </a:solidFill>
              </a:rPr>
              <a:t>Hotkey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4880349" y="2802338"/>
            <a:ext cx="272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chemeClr val="bg1"/>
                </a:solidFill>
              </a:rPr>
              <a:t>C</a:t>
            </a:r>
            <a:r>
              <a:rPr kumimoji="1" lang="en-US" altLang="ko-KR" sz="2800" b="1" dirty="0" smtClean="0">
                <a:solidFill>
                  <a:schemeClr val="bg1"/>
                </a:solidFill>
              </a:rPr>
              <a:t>alculate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888091" y="4908019"/>
            <a:ext cx="2717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chemeClr val="bg1"/>
                </a:solidFill>
              </a:rPr>
              <a:t>And so on </a:t>
            </a:r>
            <a:r>
              <a:rPr kumimoji="1" lang="mr-IN" altLang="ko-KR" sz="2800" b="1" dirty="0" smtClean="0">
                <a:solidFill>
                  <a:schemeClr val="bg1"/>
                </a:solidFill>
              </a:rPr>
              <a:t>…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4880348" y="3325558"/>
            <a:ext cx="272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chemeClr val="bg1"/>
                </a:solidFill>
              </a:rPr>
              <a:t>Menu bar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4888090" y="4365869"/>
            <a:ext cx="2717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smtClean="0">
                <a:solidFill>
                  <a:schemeClr val="bg1"/>
                </a:solidFill>
              </a:rPr>
              <a:t>Design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173632" y="500741"/>
            <a:ext cx="5856514" cy="58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5" name="텍스트 상자 5"/>
          <p:cNvSpPr txBox="1"/>
          <p:nvPr/>
        </p:nvSpPr>
        <p:spPr>
          <a:xfrm>
            <a:off x="4372934" y="3042238"/>
            <a:ext cx="3517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smtClean="0">
                <a:solidFill>
                  <a:schemeClr val="accent2"/>
                </a:solidFill>
              </a:rPr>
              <a:t>THANK YOU!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Contents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3" name="오른쪽 화살표[R] 2"/>
          <p:cNvSpPr/>
          <p:nvPr/>
        </p:nvSpPr>
        <p:spPr>
          <a:xfrm>
            <a:off x="778412" y="3209155"/>
            <a:ext cx="10635175" cy="112541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형 설명선[O] 9"/>
          <p:cNvSpPr/>
          <p:nvPr/>
        </p:nvSpPr>
        <p:spPr>
          <a:xfrm>
            <a:off x="1491175" y="1659988"/>
            <a:ext cx="2294038" cy="154916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smtClean="0">
                <a:solidFill>
                  <a:schemeClr val="accent2"/>
                </a:solidFill>
              </a:rPr>
              <a:t>Project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2" name="타원형 설명선[O] 11"/>
          <p:cNvSpPr/>
          <p:nvPr/>
        </p:nvSpPr>
        <p:spPr>
          <a:xfrm>
            <a:off x="1659989" y="4458577"/>
            <a:ext cx="2294038" cy="1549167"/>
          </a:xfrm>
          <a:prstGeom prst="wedgeEllipseCallout">
            <a:avLst>
              <a:gd name="adj1" fmla="val 17187"/>
              <a:gd name="adj2" fmla="val -6644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Role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3" name="타원형 설명선[O] 12"/>
          <p:cNvSpPr/>
          <p:nvPr/>
        </p:nvSpPr>
        <p:spPr>
          <a:xfrm>
            <a:off x="4389120" y="1659988"/>
            <a:ext cx="2357845" cy="154916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Calculator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4" name="타원형 설명선[O] 13"/>
          <p:cNvSpPr/>
          <p:nvPr/>
        </p:nvSpPr>
        <p:spPr>
          <a:xfrm>
            <a:off x="4797085" y="4458577"/>
            <a:ext cx="2294038" cy="1549167"/>
          </a:xfrm>
          <a:prstGeom prst="wedgeEllipseCallout">
            <a:avLst>
              <a:gd name="adj1" fmla="val 17187"/>
              <a:gd name="adj2" fmla="val -6644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5" name="타원형 설명선[O] 14"/>
          <p:cNvSpPr/>
          <p:nvPr/>
        </p:nvSpPr>
        <p:spPr>
          <a:xfrm>
            <a:off x="7414679" y="1659987"/>
            <a:ext cx="2294038" cy="154916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 smtClean="0">
                <a:solidFill>
                  <a:schemeClr val="accent2"/>
                </a:solidFill>
              </a:rPr>
              <a:t>Github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6" name="타원형 설명선[O] 15"/>
          <p:cNvSpPr/>
          <p:nvPr/>
        </p:nvSpPr>
        <p:spPr>
          <a:xfrm>
            <a:off x="7934181" y="4458577"/>
            <a:ext cx="2294038" cy="1549167"/>
          </a:xfrm>
          <a:prstGeom prst="wedgeEllipseCallout">
            <a:avLst>
              <a:gd name="adj1" fmla="val 17187"/>
              <a:gd name="adj2" fmla="val -6644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Next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54" y="1868415"/>
            <a:ext cx="3009900" cy="4114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112542" y="0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Project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2681268" y="2358274"/>
            <a:ext cx="145868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9900" b="1" dirty="0" smtClean="0">
                <a:solidFill>
                  <a:schemeClr val="bg1"/>
                </a:solidFill>
              </a:rPr>
              <a:t>?</a:t>
            </a:r>
            <a:endParaRPr kumimoji="1" lang="ko-KR" altLang="en-US" sz="19900" b="1" dirty="0">
              <a:solidFill>
                <a:schemeClr val="bg1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5504066" y="3136613"/>
            <a:ext cx="272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Calculator</a:t>
            </a:r>
            <a:r>
              <a:rPr kumimoji="1"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0" name="텍스트 상자 9"/>
          <p:cNvSpPr txBox="1"/>
          <p:nvPr/>
        </p:nvSpPr>
        <p:spPr>
          <a:xfrm>
            <a:off x="7945055" y="2985702"/>
            <a:ext cx="2579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4800" b="1" dirty="0">
              <a:solidFill>
                <a:schemeClr val="accent2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7308417" y="3716441"/>
            <a:ext cx="409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JAVA</a:t>
            </a:r>
            <a:r>
              <a:rPr kumimoji="1"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Desktop</a:t>
            </a:r>
            <a:r>
              <a:rPr kumimoji="1"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7119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36170" y="1840392"/>
            <a:ext cx="3135086" cy="37882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528457" y="1840391"/>
            <a:ext cx="3135086" cy="37882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20744" y="1840390"/>
            <a:ext cx="3135086" cy="37882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4778806" y="5820301"/>
            <a:ext cx="2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Collaboration</a:t>
            </a:r>
            <a:endParaRPr kumimoji="1"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1233093" y="5839247"/>
            <a:ext cx="2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chemeClr val="accent2"/>
                </a:solidFill>
              </a:rPr>
              <a:t>Park</a:t>
            </a:r>
            <a:endParaRPr kumimoji="1"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8510107" y="5820301"/>
            <a:ext cx="2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accent2"/>
                </a:solidFill>
              </a:rPr>
              <a:t>Seo</a:t>
            </a:r>
            <a:endParaRPr kumimoji="1"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Role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4877184" y="2567491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Development</a:t>
            </a:r>
          </a:p>
        </p:txBody>
      </p:sp>
      <p:sp>
        <p:nvSpPr>
          <p:cNvPr id="17" name="텍스트 상자 16"/>
          <p:cNvSpPr txBox="1"/>
          <p:nvPr/>
        </p:nvSpPr>
        <p:spPr>
          <a:xfrm>
            <a:off x="4877184" y="3186585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Reading</a:t>
            </a:r>
          </a:p>
        </p:txBody>
      </p:sp>
      <p:sp>
        <p:nvSpPr>
          <p:cNvPr id="18" name="텍스트 상자 17"/>
          <p:cNvSpPr txBox="1"/>
          <p:nvPr/>
        </p:nvSpPr>
        <p:spPr>
          <a:xfrm>
            <a:off x="4877184" y="3809557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Maintain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4877184" y="4428651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Management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1049311" y="3111635"/>
            <a:ext cx="28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Translation</a:t>
            </a:r>
          </a:p>
        </p:txBody>
      </p:sp>
      <p:sp>
        <p:nvSpPr>
          <p:cNvPr id="21" name="텍스트 상자 20"/>
          <p:cNvSpPr txBox="1"/>
          <p:nvPr/>
        </p:nvSpPr>
        <p:spPr>
          <a:xfrm>
            <a:off x="1049311" y="3935459"/>
            <a:ext cx="28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Algorithm</a:t>
            </a:r>
          </a:p>
        </p:txBody>
      </p:sp>
      <p:sp>
        <p:nvSpPr>
          <p:cNvPr id="24" name="텍스트 상자 23"/>
          <p:cNvSpPr txBox="1"/>
          <p:nvPr/>
        </p:nvSpPr>
        <p:spPr>
          <a:xfrm>
            <a:off x="8297384" y="3905479"/>
            <a:ext cx="279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Documentation</a:t>
            </a:r>
          </a:p>
        </p:txBody>
      </p:sp>
      <p:sp>
        <p:nvSpPr>
          <p:cNvPr id="25" name="텍스트 상자 24"/>
          <p:cNvSpPr txBox="1"/>
          <p:nvPr/>
        </p:nvSpPr>
        <p:spPr>
          <a:xfrm>
            <a:off x="8297383" y="3051674"/>
            <a:ext cx="279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31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32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Calculator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07" y="1810289"/>
            <a:ext cx="3009900" cy="4114800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6337335" y="2009041"/>
            <a:ext cx="3959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General Function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8" name="텍스트 상자 8"/>
          <p:cNvSpPr txBox="1"/>
          <p:nvPr/>
        </p:nvSpPr>
        <p:spPr>
          <a:xfrm>
            <a:off x="7313269" y="2720044"/>
            <a:ext cx="1003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Plus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6755281" y="2658488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accent2"/>
                </a:solidFill>
              </a:rPr>
              <a:t>+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6755281" y="3090910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 smtClean="0">
                <a:solidFill>
                  <a:schemeClr val="accent2"/>
                </a:solidFill>
              </a:rPr>
              <a:t>-</a:t>
            </a:r>
            <a:endParaRPr kumimoji="1" lang="ko-KR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755281" y="3854157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accent2"/>
                </a:solidFill>
              </a:rPr>
              <a:t>x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6755281" y="5006316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%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7313268" y="3311050"/>
            <a:ext cx="187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Minus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7207313" y="3887988"/>
            <a:ext cx="187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Multiply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7246089" y="4478994"/>
            <a:ext cx="187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smtClean="0">
                <a:solidFill>
                  <a:schemeClr val="bg1"/>
                </a:solidFill>
              </a:rPr>
              <a:t>Division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텍스트 상자 13"/>
          <p:cNvSpPr txBox="1"/>
          <p:nvPr/>
        </p:nvSpPr>
        <p:spPr>
          <a:xfrm>
            <a:off x="6755281" y="4429878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accent2"/>
                </a:solidFill>
              </a:rPr>
              <a:t>/</a:t>
            </a:r>
            <a:r>
              <a:rPr kumimoji="1" lang="en-US" altLang="ko-KR" sz="3600" b="1" smtClean="0">
                <a:solidFill>
                  <a:schemeClr val="accent2"/>
                </a:solidFill>
              </a:rPr>
              <a:t>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9" name="텍스트 상자 16"/>
          <p:cNvSpPr txBox="1"/>
          <p:nvPr/>
        </p:nvSpPr>
        <p:spPr>
          <a:xfrm>
            <a:off x="7246089" y="5013727"/>
            <a:ext cx="187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Percent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23" y="3351620"/>
            <a:ext cx="4089400" cy="774700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6629928" y="2773262"/>
            <a:ext cx="5379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Distinction Prime number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6071940" y="2755900"/>
            <a:ext cx="34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P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6080727" y="3465533"/>
            <a:ext cx="141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MOD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080725" y="4175166"/>
            <a:ext cx="141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AVG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6080725" y="4884800"/>
            <a:ext cx="34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!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7416631" y="3497627"/>
            <a:ext cx="255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Remainder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7224852" y="4221992"/>
            <a:ext cx="255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smtClean="0">
                <a:solidFill>
                  <a:schemeClr val="bg1"/>
                </a:solidFill>
              </a:rPr>
              <a:t>Average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6614689" y="4946356"/>
            <a:ext cx="255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Factorial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텍스트 상자 8"/>
          <p:cNvSpPr txBox="1"/>
          <p:nvPr/>
        </p:nvSpPr>
        <p:spPr>
          <a:xfrm>
            <a:off x="5784858" y="2019116"/>
            <a:ext cx="3959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NEW Function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7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 v0.1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57" y="1455190"/>
            <a:ext cx="2880000" cy="486900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6720701" y="261795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chemeClr val="accent2"/>
                </a:solidFill>
              </a:rPr>
              <a:t>Make a Frame</a:t>
            </a:r>
            <a:endParaRPr kumimoji="1"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7169513" y="4140673"/>
            <a:ext cx="272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Button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7169513" y="3494342"/>
            <a:ext cx="272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smtClean="0">
                <a:solidFill>
                  <a:schemeClr val="bg1"/>
                </a:solidFill>
              </a:rPr>
              <a:t>Title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 v0.2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57" y="1499016"/>
            <a:ext cx="2880000" cy="5002106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7034908" y="2474429"/>
            <a:ext cx="1561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chemeClr val="accent2"/>
                </a:solidFill>
              </a:rPr>
              <a:t>Add</a:t>
            </a:r>
            <a:endParaRPr kumimoji="1"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7259388" y="3226897"/>
            <a:ext cx="240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Text </a:t>
            </a:r>
            <a:r>
              <a:rPr kumimoji="1" lang="en-US" altLang="ko-KR" sz="3600" b="1" dirty="0" smtClean="0">
                <a:solidFill>
                  <a:schemeClr val="bg1"/>
                </a:solidFill>
              </a:rPr>
              <a:t>field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7259388" y="3845618"/>
            <a:ext cx="228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Button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7259388" y="4491949"/>
            <a:ext cx="306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Set Location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 v0.3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02" y="1769423"/>
            <a:ext cx="2880000" cy="4489938"/>
          </a:xfrm>
          <a:prstGeom prst="rect">
            <a:avLst/>
          </a:prstGeom>
        </p:spPr>
      </p:pic>
      <p:sp>
        <p:nvSpPr>
          <p:cNvPr id="9" name="텍스트 상자 7"/>
          <p:cNvSpPr txBox="1"/>
          <p:nvPr/>
        </p:nvSpPr>
        <p:spPr>
          <a:xfrm>
            <a:off x="6668125" y="2333079"/>
            <a:ext cx="1561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chemeClr val="accent2"/>
                </a:solidFill>
              </a:rPr>
              <a:t>Add</a:t>
            </a:r>
            <a:endParaRPr kumimoji="1"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10" name="텍스트 상자 8"/>
          <p:cNvSpPr txBox="1"/>
          <p:nvPr/>
        </p:nvSpPr>
        <p:spPr>
          <a:xfrm>
            <a:off x="7119400" y="3040965"/>
            <a:ext cx="352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Input function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텍스트 상자 7"/>
          <p:cNvSpPr txBox="1"/>
          <p:nvPr/>
        </p:nvSpPr>
        <p:spPr>
          <a:xfrm>
            <a:off x="6668125" y="4120243"/>
            <a:ext cx="1879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chemeClr val="accent2"/>
                </a:solidFill>
              </a:rPr>
              <a:t>Delete</a:t>
            </a:r>
            <a:endParaRPr kumimoji="1"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17" name="텍스트 상자 8"/>
          <p:cNvSpPr txBox="1"/>
          <p:nvPr/>
        </p:nvSpPr>
        <p:spPr>
          <a:xfrm>
            <a:off x="7119400" y="4828129"/>
            <a:ext cx="352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Text field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109</Words>
  <Application>Microsoft Macintosh PowerPoint</Application>
  <PresentationFormat>와이드스크린</PresentationFormat>
  <Paragraphs>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Mangal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서현범</dc:creator>
  <cp:lastModifiedBy>서현범</cp:lastModifiedBy>
  <cp:revision>43</cp:revision>
  <dcterms:created xsi:type="dcterms:W3CDTF">2016-11-20T12:56:22Z</dcterms:created>
  <dcterms:modified xsi:type="dcterms:W3CDTF">2016-11-23T00:03:43Z</dcterms:modified>
</cp:coreProperties>
</file>