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72" r:id="rId6"/>
    <p:sldId id="266" r:id="rId7"/>
    <p:sldId id="267" r:id="rId8"/>
    <p:sldId id="268" r:id="rId9"/>
    <p:sldId id="269" r:id="rId10"/>
    <p:sldId id="270" r:id="rId11"/>
    <p:sldId id="260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>
        <p:scale>
          <a:sx n="112" d="100"/>
          <a:sy n="112" d="100"/>
        </p:scale>
        <p:origin x="86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54C-ED4D-47AA-B168-413B47685FAA}" type="datetimeFigureOut">
              <a:rPr lang="ko-KR" altLang="en-US" smtClean="0"/>
              <a:t>2016. 12. 20.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12192001" cy="6858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9051472" y="3717471"/>
            <a:ext cx="3151414" cy="3129643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0800000">
            <a:off x="10066565" y="-2"/>
            <a:ext cx="2125436" cy="1665514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6578" y="2406258"/>
            <a:ext cx="467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/>
                </a:solidFill>
              </a:rPr>
              <a:t>Open-Source </a:t>
            </a:r>
            <a:r>
              <a:rPr lang="en-US" altLang="ko-KR" sz="4400" b="1" dirty="0" smtClean="0">
                <a:solidFill>
                  <a:schemeClr val="accent2"/>
                </a:solidFill>
              </a:rPr>
              <a:t>SW</a:t>
            </a:r>
            <a:endParaRPr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98" y="3175699"/>
            <a:ext cx="246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#28 -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simpsons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173632" y="500741"/>
            <a:ext cx="5856514" cy="58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텍스트 상자 5"/>
          <p:cNvSpPr txBox="1"/>
          <p:nvPr/>
        </p:nvSpPr>
        <p:spPr>
          <a:xfrm>
            <a:off x="4372934" y="3042238"/>
            <a:ext cx="3517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THANK YOU!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32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Calculator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07" y="1810289"/>
            <a:ext cx="3009900" cy="41148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337335" y="2009041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General 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8"/>
          <p:cNvSpPr txBox="1"/>
          <p:nvPr/>
        </p:nvSpPr>
        <p:spPr>
          <a:xfrm>
            <a:off x="7313269" y="2720044"/>
            <a:ext cx="100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Plus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6755281" y="265848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+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755281" y="309091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 smtClean="0">
                <a:solidFill>
                  <a:schemeClr val="accent2"/>
                </a:solidFill>
              </a:rPr>
              <a:t>-</a:t>
            </a:r>
            <a:endParaRPr kumimoji="1" lang="ko-KR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55281" y="3854157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x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755281" y="500631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%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313268" y="3311050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Minus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07313" y="3887988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Multiply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246089" y="4478994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Division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텍스트 상자 13"/>
          <p:cNvSpPr txBox="1"/>
          <p:nvPr/>
        </p:nvSpPr>
        <p:spPr>
          <a:xfrm>
            <a:off x="6755281" y="442987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/</a:t>
            </a:r>
            <a:r>
              <a:rPr kumimoji="1" lang="en-US" altLang="ko-KR" sz="3600" b="1" smtClean="0">
                <a:solidFill>
                  <a:schemeClr val="accent2"/>
                </a:solidFill>
              </a:rPr>
              <a:t>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9" name="텍스트 상자 16"/>
          <p:cNvSpPr txBox="1"/>
          <p:nvPr/>
        </p:nvSpPr>
        <p:spPr>
          <a:xfrm>
            <a:off x="7246089" y="5013727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Percent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23" y="3351620"/>
            <a:ext cx="4089400" cy="7747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629928" y="2773262"/>
            <a:ext cx="5379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Distinction Prime number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6071940" y="27559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P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080727" y="3465533"/>
            <a:ext cx="141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MOD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80725" y="4175166"/>
            <a:ext cx="14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AVG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080725" y="48848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!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416631" y="3497627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Remainder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24852" y="4221992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Average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6614689" y="4946356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Factorial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텍스트 상자 8"/>
          <p:cNvSpPr txBox="1"/>
          <p:nvPr/>
        </p:nvSpPr>
        <p:spPr>
          <a:xfrm>
            <a:off x="5784858" y="2019116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NEW 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Contents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3" name="오른쪽 화살표[R] 2"/>
          <p:cNvSpPr/>
          <p:nvPr/>
        </p:nvSpPr>
        <p:spPr>
          <a:xfrm>
            <a:off x="778412" y="3209155"/>
            <a:ext cx="10635175" cy="11254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형 설명선[O] 9"/>
          <p:cNvSpPr/>
          <p:nvPr/>
        </p:nvSpPr>
        <p:spPr>
          <a:xfrm>
            <a:off x="1491175" y="1659988"/>
            <a:ext cx="2294038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타원형 설명선[O] 11"/>
          <p:cNvSpPr/>
          <p:nvPr/>
        </p:nvSpPr>
        <p:spPr>
          <a:xfrm>
            <a:off x="1659989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3" name="타원형 설명선[O] 12"/>
          <p:cNvSpPr/>
          <p:nvPr/>
        </p:nvSpPr>
        <p:spPr>
          <a:xfrm>
            <a:off x="4389120" y="1659988"/>
            <a:ext cx="2357845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Calculator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타원형 설명선[O] 13"/>
          <p:cNvSpPr/>
          <p:nvPr/>
        </p:nvSpPr>
        <p:spPr>
          <a:xfrm>
            <a:off x="4797085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타원형 설명선[O] 14"/>
          <p:cNvSpPr/>
          <p:nvPr/>
        </p:nvSpPr>
        <p:spPr>
          <a:xfrm>
            <a:off x="7414679" y="1682847"/>
            <a:ext cx="2294038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 smtClean="0">
                <a:solidFill>
                  <a:schemeClr val="accent2"/>
                </a:solidFill>
              </a:rPr>
              <a:t>Github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타원형 설명선[O] 15"/>
          <p:cNvSpPr/>
          <p:nvPr/>
        </p:nvSpPr>
        <p:spPr>
          <a:xfrm>
            <a:off x="7934181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Next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328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04066" y="3136613"/>
            <a:ext cx="27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Calculator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7945055" y="2985702"/>
            <a:ext cx="25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308417" y="3716441"/>
            <a:ext cx="40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JAVA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Desktop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App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1" y="1563035"/>
            <a:ext cx="3108397" cy="48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Old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98" y="1792283"/>
            <a:ext cx="2880000" cy="4489938"/>
          </a:xfrm>
          <a:prstGeom prst="rect">
            <a:avLst/>
          </a:prstGeom>
        </p:spPr>
      </p:pic>
      <p:sp>
        <p:nvSpPr>
          <p:cNvPr id="10" name="텍스트 상자 8"/>
          <p:cNvSpPr txBox="1"/>
          <p:nvPr/>
        </p:nvSpPr>
        <p:spPr>
          <a:xfrm>
            <a:off x="6479320" y="4547558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Input function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6479320" y="2636175"/>
            <a:ext cx="24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field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3" name="텍스트 상자 9"/>
          <p:cNvSpPr txBox="1"/>
          <p:nvPr/>
        </p:nvSpPr>
        <p:spPr>
          <a:xfrm>
            <a:off x="6479320" y="3254896"/>
            <a:ext cx="228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Button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텍스트 상자 10"/>
          <p:cNvSpPr txBox="1"/>
          <p:nvPr/>
        </p:nvSpPr>
        <p:spPr>
          <a:xfrm>
            <a:off x="6479320" y="3901227"/>
            <a:ext cx="30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Set Location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New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4936270" y="3184815"/>
            <a:ext cx="24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field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2" y="664029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859971" y="664029"/>
            <a:ext cx="4148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Issue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3" y="1664446"/>
            <a:ext cx="5927372" cy="993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3" y="2817615"/>
            <a:ext cx="5927372" cy="33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1" y="664029"/>
            <a:ext cx="525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 README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2" y="1433470"/>
            <a:ext cx="7978158" cy="4986349"/>
          </a:xfrm>
          <a:prstGeom prst="rect">
            <a:avLst/>
          </a:prstGeom>
        </p:spPr>
      </p:pic>
      <p:sp>
        <p:nvSpPr>
          <p:cNvPr id="2" name="액자 1"/>
          <p:cNvSpPr/>
          <p:nvPr/>
        </p:nvSpPr>
        <p:spPr>
          <a:xfrm>
            <a:off x="2915322" y="1764254"/>
            <a:ext cx="2237591" cy="2043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연결선[R] 5"/>
          <p:cNvCxnSpPr>
            <a:stCxn id="2" idx="3"/>
          </p:cNvCxnSpPr>
          <p:nvPr/>
        </p:nvCxnSpPr>
        <p:spPr>
          <a:xfrm flipV="1">
            <a:off x="5152913" y="1140311"/>
            <a:ext cx="2119256" cy="72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7624" y="664029"/>
            <a:ext cx="4335331" cy="6161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Https://</a:t>
            </a:r>
            <a:r>
              <a:rPr kumimoji="1" lang="en-US" altLang="ko-KR" b="1" dirty="0" err="1" smtClean="0"/>
              <a:t>github.com</a:t>
            </a:r>
            <a:r>
              <a:rPr kumimoji="1" lang="en-US" altLang="ko-KR" b="1" dirty="0" smtClean="0"/>
              <a:t>/</a:t>
            </a:r>
            <a:r>
              <a:rPr kumimoji="1" lang="en-US" altLang="ko-KR" b="1" dirty="0" err="1" smtClean="0"/>
              <a:t>alchon</a:t>
            </a:r>
            <a:r>
              <a:rPr kumimoji="1" lang="en-US" altLang="ko-KR" b="1" dirty="0" smtClean="0"/>
              <a:t>/</a:t>
            </a:r>
            <a:r>
              <a:rPr kumimoji="1" lang="en-US" altLang="ko-KR" b="1" dirty="0" err="1" smtClean="0"/>
              <a:t>simpsons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72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- Next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880347" y="1986730"/>
            <a:ext cx="272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 smtClean="0">
                <a:solidFill>
                  <a:schemeClr val="accent2"/>
                </a:solidFill>
              </a:rPr>
              <a:t>Next Version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880347" y="3848778"/>
            <a:ext cx="27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Hotkey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880349" y="2802338"/>
            <a:ext cx="27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</a:rPr>
              <a:t>C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alculate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88091" y="4908019"/>
            <a:ext cx="271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And so on </a:t>
            </a:r>
            <a:r>
              <a:rPr kumimoji="1" lang="mr-IN" altLang="ko-KR" sz="2800" b="1" dirty="0" smtClean="0">
                <a:solidFill>
                  <a:schemeClr val="bg1"/>
                </a:solidFill>
              </a:rPr>
              <a:t>…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880348" y="3325558"/>
            <a:ext cx="272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Menu bar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888090" y="4365869"/>
            <a:ext cx="271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smtClean="0">
                <a:solidFill>
                  <a:schemeClr val="bg1"/>
                </a:solidFill>
              </a:rPr>
              <a:t>Design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88</Words>
  <Application>Microsoft Macintosh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서현범</dc:creator>
  <cp:lastModifiedBy>박성우</cp:lastModifiedBy>
  <cp:revision>50</cp:revision>
  <dcterms:created xsi:type="dcterms:W3CDTF">2016-11-20T12:56:22Z</dcterms:created>
  <dcterms:modified xsi:type="dcterms:W3CDTF">2016-12-20T10:54:29Z</dcterms:modified>
</cp:coreProperties>
</file>