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6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6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3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7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9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2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5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8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1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E54C-ED4D-47AA-B168-413B47685FAA}" type="datetimeFigureOut">
              <a:rPr lang="ko-KR" altLang="en-US" smtClean="0"/>
              <a:t>2016-11-20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"/>
            <a:ext cx="12192001" cy="68580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2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6200000">
            <a:off x="9051472" y="3717471"/>
            <a:ext cx="3151414" cy="3129643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0800000">
            <a:off x="10066565" y="-2"/>
            <a:ext cx="2125436" cy="1665514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1765" y="2422795"/>
            <a:ext cx="4675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2"/>
                </a:solidFill>
              </a:rPr>
              <a:t>Open-Source </a:t>
            </a:r>
            <a:r>
              <a:rPr lang="en-US" altLang="ko-KR" sz="4400" b="1" dirty="0" smtClean="0">
                <a:solidFill>
                  <a:schemeClr val="accent2"/>
                </a:solidFill>
              </a:rPr>
              <a:t>SW</a:t>
            </a:r>
            <a:endParaRPr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13765" y="3244920"/>
            <a:ext cx="3151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#28 -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simpsons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서현범</dc:creator>
  <cp:lastModifiedBy>서현범</cp:lastModifiedBy>
  <cp:revision>5</cp:revision>
  <dcterms:created xsi:type="dcterms:W3CDTF">2016-11-20T12:56:22Z</dcterms:created>
  <dcterms:modified xsi:type="dcterms:W3CDTF">2016-11-20T13:13:16Z</dcterms:modified>
</cp:coreProperties>
</file>