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4" r:id="rId6"/>
    <p:sldId id="272" r:id="rId7"/>
    <p:sldId id="274" r:id="rId8"/>
    <p:sldId id="275" r:id="rId9"/>
    <p:sldId id="276" r:id="rId10"/>
    <p:sldId id="269" r:id="rId11"/>
    <p:sldId id="266" r:id="rId12"/>
    <p:sldId id="268" r:id="rId13"/>
    <p:sldId id="280" r:id="rId14"/>
    <p:sldId id="277" r:id="rId15"/>
    <p:sldId id="278" r:id="rId16"/>
    <p:sldId id="279" r:id="rId17"/>
    <p:sldId id="284" r:id="rId18"/>
    <p:sldId id="283" r:id="rId19"/>
    <p:sldId id="285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E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2" autoAdjust="0"/>
    <p:restoredTop sz="94662"/>
  </p:normalViewPr>
  <p:slideViewPr>
    <p:cSldViewPr snapToGrid="0">
      <p:cViewPr>
        <p:scale>
          <a:sx n="85" d="100"/>
          <a:sy n="85" d="100"/>
        </p:scale>
        <p:origin x="11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" y="17250"/>
            <a:ext cx="12192002" cy="685800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93217" y="4662872"/>
            <a:ext cx="6495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/>
                </a:solidFill>
              </a:rPr>
              <a:t> 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0503" y="5678535"/>
            <a:ext cx="341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#28 -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simpsons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0566" y="4570539"/>
            <a:ext cx="696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7200" b="1" dirty="0" smtClean="0">
                <a:solidFill>
                  <a:schemeClr val="accent2"/>
                </a:solidFill>
              </a:rPr>
              <a:t>SW</a:t>
            </a:r>
            <a:endParaRPr lang="ko-KR" alt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6572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>
            <a:off x="1259458" y="3605843"/>
            <a:ext cx="9627079" cy="17253"/>
          </a:xfrm>
          <a:prstGeom prst="line">
            <a:avLst/>
          </a:prstGeom>
          <a:ln w="444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 flipV="1">
            <a:off x="1431987" y="3605843"/>
            <a:ext cx="8643667" cy="1"/>
          </a:xfrm>
          <a:prstGeom prst="line">
            <a:avLst/>
          </a:prstGeom>
          <a:ln w="165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4"/>
          <p:cNvSpPr txBox="1"/>
          <p:nvPr/>
        </p:nvSpPr>
        <p:spPr>
          <a:xfrm>
            <a:off x="2458118" y="4744528"/>
            <a:ext cx="11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텍스트 상자 4"/>
          <p:cNvSpPr txBox="1"/>
          <p:nvPr/>
        </p:nvSpPr>
        <p:spPr>
          <a:xfrm>
            <a:off x="10282688" y="2653600"/>
            <a:ext cx="150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accent2"/>
                </a:solidFill>
              </a:rPr>
              <a:t>100%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007344" y="3937635"/>
            <a:ext cx="11902" cy="73788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29625" y="2484411"/>
            <a:ext cx="13770" cy="801930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0857383" y="3937635"/>
            <a:ext cx="11902" cy="73788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4"/>
          <p:cNvSpPr txBox="1"/>
          <p:nvPr/>
        </p:nvSpPr>
        <p:spPr>
          <a:xfrm>
            <a:off x="1047127" y="2662226"/>
            <a:ext cx="11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accent2"/>
                </a:solidFill>
              </a:rPr>
              <a:t>0%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텍스트 상자 4"/>
          <p:cNvSpPr txBox="1"/>
          <p:nvPr/>
        </p:nvSpPr>
        <p:spPr>
          <a:xfrm>
            <a:off x="3580374" y="1794105"/>
            <a:ext cx="292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텍스트 상자 4"/>
          <p:cNvSpPr txBox="1"/>
          <p:nvPr/>
        </p:nvSpPr>
        <p:spPr>
          <a:xfrm>
            <a:off x="7660257" y="1808770"/>
            <a:ext cx="2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텍스트 상자 4"/>
          <p:cNvSpPr txBox="1"/>
          <p:nvPr/>
        </p:nvSpPr>
        <p:spPr>
          <a:xfrm>
            <a:off x="9806694" y="4744527"/>
            <a:ext cx="210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 FIX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939628" y="2484411"/>
            <a:ext cx="13770" cy="801930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17250"/>
            <a:ext cx="12192002" cy="685800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2915322" y="1764254"/>
            <a:ext cx="2237591" cy="2043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연결선[R] 5"/>
          <p:cNvCxnSpPr>
            <a:stCxn id="2" idx="3"/>
          </p:cNvCxnSpPr>
          <p:nvPr/>
        </p:nvCxnSpPr>
        <p:spPr>
          <a:xfrm flipV="1">
            <a:off x="5152913" y="1140311"/>
            <a:ext cx="2119256" cy="72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7624" y="664029"/>
            <a:ext cx="4335331" cy="616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Https://</a:t>
            </a:r>
            <a:r>
              <a:rPr kumimoji="1" lang="en-US" altLang="ko-KR" b="1" dirty="0" err="1" smtClean="0"/>
              <a:t>github.com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alchon</a:t>
            </a:r>
            <a:r>
              <a:rPr kumimoji="1" lang="en-US" altLang="ko-KR" b="1" dirty="0" smtClean="0"/>
              <a:t>/</a:t>
            </a:r>
            <a:r>
              <a:rPr kumimoji="1" lang="en-US" altLang="ko-KR" b="1" dirty="0" err="1" smtClean="0"/>
              <a:t>simpsons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1947332"/>
            <a:ext cx="8669866" cy="3918113"/>
          </a:xfrm>
          <a:prstGeom prst="rect">
            <a:avLst/>
          </a:prstGeom>
        </p:spPr>
      </p:pic>
      <p:sp>
        <p:nvSpPr>
          <p:cNvPr id="7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Release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v1.0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1" y="1553894"/>
            <a:ext cx="10827593" cy="47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5" y="598715"/>
            <a:ext cx="689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Issue Feedback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05" y="1507067"/>
            <a:ext cx="8717562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Release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v1.0.1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1885946"/>
            <a:ext cx="10922000" cy="42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Java Doc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12" y="1733191"/>
            <a:ext cx="612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00" y="1368156"/>
            <a:ext cx="5220659" cy="5281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8" y="1368156"/>
            <a:ext cx="3915041" cy="5281364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674914" y="598715"/>
            <a:ext cx="713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Slack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/>
          <p:nvPr/>
        </p:nvSpPr>
        <p:spPr>
          <a:xfrm>
            <a:off x="4557367" y="3072092"/>
            <a:ext cx="307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FEEDBACK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오른쪽 화살표[R] 2"/>
          <p:cNvSpPr/>
          <p:nvPr/>
        </p:nvSpPr>
        <p:spPr>
          <a:xfrm>
            <a:off x="778412" y="3209155"/>
            <a:ext cx="10635175" cy="11254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형 설명선[O] 9"/>
          <p:cNvSpPr/>
          <p:nvPr/>
        </p:nvSpPr>
        <p:spPr>
          <a:xfrm>
            <a:off x="2068285" y="1659988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타원형 설명선[O] 11"/>
          <p:cNvSpPr/>
          <p:nvPr/>
        </p:nvSpPr>
        <p:spPr>
          <a:xfrm>
            <a:off x="3080157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타원형 설명선[O] 12"/>
          <p:cNvSpPr/>
          <p:nvPr/>
        </p:nvSpPr>
        <p:spPr>
          <a:xfrm>
            <a:off x="4966230" y="1659988"/>
            <a:ext cx="2357845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타원형 설명선[O] 13"/>
          <p:cNvSpPr/>
          <p:nvPr/>
        </p:nvSpPr>
        <p:spPr>
          <a:xfrm>
            <a:off x="6357606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타원형 설명선[O] 14"/>
          <p:cNvSpPr/>
          <p:nvPr/>
        </p:nvSpPr>
        <p:spPr>
          <a:xfrm>
            <a:off x="7991789" y="1682847"/>
            <a:ext cx="2488446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Others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1" y="1563035"/>
            <a:ext cx="3108397" cy="4891585"/>
          </a:xfrm>
          <a:prstGeom prst="rect">
            <a:avLst/>
          </a:prstGeom>
        </p:spPr>
      </p:pic>
      <p:sp>
        <p:nvSpPr>
          <p:cNvPr id="8" name="텍스트 상자 8"/>
          <p:cNvSpPr txBox="1"/>
          <p:nvPr/>
        </p:nvSpPr>
        <p:spPr>
          <a:xfrm>
            <a:off x="7945055" y="5841948"/>
            <a:ext cx="369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License: GPL - 3.0</a:t>
            </a:r>
            <a:endParaRPr kumimoji="1"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8643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20553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28503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4759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30581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5440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24425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70620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5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Old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6524290" y="4547558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 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6524290" y="2636175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field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9"/>
          <p:cNvSpPr txBox="1"/>
          <p:nvPr/>
        </p:nvSpPr>
        <p:spPr>
          <a:xfrm>
            <a:off x="6524290" y="3254896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텍스트 상자 10"/>
          <p:cNvSpPr txBox="1"/>
          <p:nvPr/>
        </p:nvSpPr>
        <p:spPr>
          <a:xfrm>
            <a:off x="6524290" y="3901227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Location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15" y="1533048"/>
            <a:ext cx="3316395" cy="51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290477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Input</a:t>
            </a:r>
          </a:p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Clear</a:t>
            </a:r>
          </a:p>
        </p:txBody>
      </p:sp>
    </p:spTree>
    <p:extLst>
      <p:ext uri="{BB962C8B-B14F-4D97-AF65-F5344CB8AC3E}">
        <p14:creationId xmlns:p14="http://schemas.microsoft.com/office/powerpoint/2010/main" val="12531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29197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</a:p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+, -, x, /, (, )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30476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Function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–</a:t>
            </a:r>
            <a:r>
              <a:rPr kumimoji="1" lang="ko-KR" altLang="en-US" sz="44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New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8"/>
          <p:cNvSpPr txBox="1"/>
          <p:nvPr/>
        </p:nvSpPr>
        <p:spPr>
          <a:xfrm>
            <a:off x="0" y="30905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 Coding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118</Words>
  <Application>Microsoft Macintosh PowerPoint</Application>
  <PresentationFormat>와이드스크린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박성우</cp:lastModifiedBy>
  <cp:revision>66</cp:revision>
  <dcterms:created xsi:type="dcterms:W3CDTF">2016-11-20T12:56:22Z</dcterms:created>
  <dcterms:modified xsi:type="dcterms:W3CDTF">2016-12-21T00:40:56Z</dcterms:modified>
</cp:coreProperties>
</file>