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Cargos Ofertados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Locais de Trabalho (contagem)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Setores das vagas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Cargos Ofertados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Tipo de Empresa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Setores das vagas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Experiência do Cargo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Local de Trabalho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Empresa a Avaliar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Experiência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Local de Trabalho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Descrição da Vaga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c69c064-e18b-4dc5-8c35-9049922bc3c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a17815d37eb4404" /><Relationship Type="http://schemas.openxmlformats.org/officeDocument/2006/relationships/slideLayout" Target="/ppt/slideLayouts/slideLayout8.xml" Id="R877be270e56d4669" /><Relationship Type="http://schemas.openxmlformats.org/officeDocument/2006/relationships/hyperlink" Target="https://app.powerbi.com/groups/me/reports/6c69c064-e18b-4dc5-8c35-9049922bc3ca/?pbi_source=PowerPoint" TargetMode="External" Id="RelId0" /><Relationship Type="http://schemas.openxmlformats.org/officeDocument/2006/relationships/image" Target="/ppt/media/image4.png" Id="imgId8812912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b729e51f4608495a" /><Relationship Type="http://schemas.openxmlformats.org/officeDocument/2006/relationships/slideLayout" Target="/ppt/slideLayouts/slideLayout8.xml" Id="R7a52886b0247487e" /><Relationship Type="http://schemas.openxmlformats.org/officeDocument/2006/relationships/hyperlink" Target="https://app.powerbi.com/groups/me/reports/6c69c064-e18b-4dc5-8c35-9049922bc3ca/?pbi_source=PowerPoint" TargetMode="External" Id="RelId1" /><Relationship Type="http://schemas.openxmlformats.org/officeDocument/2006/relationships/image" Target="/ppt/media/image5.png" Id="imgId8812912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97b762dc5eb74291" /><Relationship Type="http://schemas.openxmlformats.org/officeDocument/2006/relationships/slideLayout" Target="/ppt/slideLayouts/slideLayout8.xml" Id="R1d08d9be43b14acb" /><Relationship Type="http://schemas.openxmlformats.org/officeDocument/2006/relationships/hyperlink" Target="https://app.powerbi.com/groups/me/reports/6c69c064-e18b-4dc5-8c35-9049922bc3ca/?pbi_source=PowerPoint" TargetMode="External" Id="RelId2" /><Relationship Type="http://schemas.openxmlformats.org/officeDocument/2006/relationships/image" Target="/ppt/media/image6.png" Id="imgId8812912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Análise_Vagas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15/12/2022 00:14:33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14/12/2022 23:09:12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ionButton ,actionButton ,actionButton ,card ,Cargos Ofertados ,Locais de Trabalho (contagem) ,Setores das vagas ,pie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812912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Geral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ionButton ,actionButton ,actionButton ,card ,Cargos Ofertados ,Tipo de Empresa ,Setores das vagas ,Experiência do Cargo ,Local de Trabalho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81291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Remoto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ionButton ,actionButton ,actionButton ,Empresa a Avaliar ,Experiência  ,Local de Trabalho ,Descrição da Vaga ,pivotTable ,tableEx ,tableE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81291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Individual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