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66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9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8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7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4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57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56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8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35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3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9D64-8DD2-4A0D-83EA-AE22700CC2A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EBF3-2B1C-4981-B2F0-85899C5DA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Orientação -  Agrupamento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2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66"/>
          <a:stretch/>
        </p:blipFill>
        <p:spPr>
          <a:xfrm>
            <a:off x="838200" y="1198607"/>
            <a:ext cx="8548217" cy="51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634" y="1321810"/>
            <a:ext cx="8464731" cy="51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</a:t>
            </a:r>
            <a:r>
              <a:rPr lang="pt-BR" dirty="0" err="1" smtClean="0"/>
              <a:t>bscan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59" y="2262930"/>
            <a:ext cx="8338081" cy="2478888"/>
          </a:xfrm>
        </p:spPr>
      </p:pic>
    </p:spTree>
    <p:extLst>
      <p:ext uri="{BB962C8B-B14F-4D97-AF65-F5344CB8AC3E}">
        <p14:creationId xmlns:p14="http://schemas.microsoft.com/office/powerpoint/2010/main" val="33764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1852" r="2178"/>
          <a:stretch/>
        </p:blipFill>
        <p:spPr>
          <a:xfrm>
            <a:off x="0" y="365125"/>
            <a:ext cx="12192000" cy="61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453" t="4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</a:t>
            </a:r>
            <a:r>
              <a:rPr lang="pt-BR" dirty="0" smtClean="0"/>
              <a:t>anny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61" y="2449489"/>
            <a:ext cx="8188602" cy="2200888"/>
          </a:xfrm>
        </p:spPr>
      </p:pic>
    </p:spTree>
    <p:extLst>
      <p:ext uri="{BB962C8B-B14F-4D97-AF65-F5344CB8AC3E}">
        <p14:creationId xmlns:p14="http://schemas.microsoft.com/office/powerpoint/2010/main" val="39525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Fanny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75"/>
          <a:stretch/>
        </p:blipFill>
        <p:spPr>
          <a:xfrm>
            <a:off x="1133986" y="1476103"/>
            <a:ext cx="9433865" cy="49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Fanny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76"/>
          <a:stretch/>
        </p:blipFill>
        <p:spPr>
          <a:xfrm>
            <a:off x="1579326" y="1554479"/>
            <a:ext cx="9338700" cy="47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0300" y="2790825"/>
            <a:ext cx="10515600" cy="1325563"/>
          </a:xfrm>
        </p:spPr>
        <p:txBody>
          <a:bodyPr/>
          <a:lstStyle/>
          <a:p>
            <a:pPr algn="ctr"/>
            <a:r>
              <a:rPr lang="pt-BR" dirty="0" err="1">
                <a:latin typeface="Arial Black" panose="020B0A04020102020204" pitchFamily="34" charset="0"/>
              </a:rPr>
              <a:t>Hierarchical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Methods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Recorte de Te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/>
          <a:stretch/>
        </p:blipFill>
        <p:spPr>
          <a:xfrm>
            <a:off x="2654300" y="1066800"/>
            <a:ext cx="7175500" cy="4586692"/>
          </a:xfrm>
        </p:spPr>
      </p:pic>
    </p:spTree>
    <p:extLst>
      <p:ext uri="{BB962C8B-B14F-4D97-AF65-F5344CB8AC3E}">
        <p14:creationId xmlns:p14="http://schemas.microsoft.com/office/powerpoint/2010/main" val="30461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4700" y="2816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 err="1" smtClean="0"/>
              <a:t>Silhouette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50436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85725"/>
            <a:ext cx="13011150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/>
          <a:stretch/>
        </p:blipFill>
        <p:spPr>
          <a:xfrm>
            <a:off x="1892300" y="865187"/>
            <a:ext cx="7211750" cy="4989513"/>
          </a:xfrm>
        </p:spPr>
      </p:pic>
    </p:spTree>
    <p:extLst>
      <p:ext uri="{BB962C8B-B14F-4D97-AF65-F5344CB8AC3E}">
        <p14:creationId xmlns:p14="http://schemas.microsoft.com/office/powerpoint/2010/main" val="17199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7" y="1257300"/>
            <a:ext cx="5040856" cy="3873500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67" y="1257300"/>
            <a:ext cx="7134133" cy="44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Algoritmo </a:t>
            </a:r>
            <a:r>
              <a:rPr lang="pt-BR" dirty="0" err="1" smtClean="0">
                <a:latin typeface="Arial Black" panose="020B0A04020102020204" pitchFamily="34" charset="0"/>
              </a:rPr>
              <a:t>Kmeans</a:t>
            </a:r>
            <a:r>
              <a:rPr lang="pt-BR" dirty="0" smtClean="0">
                <a:latin typeface="Arial Black" panose="020B0A04020102020204" pitchFamily="34" charset="0"/>
              </a:rPr>
              <a:t>, Fanny e PAM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4" y="1816643"/>
            <a:ext cx="4905645" cy="4543159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69" y="1816643"/>
            <a:ext cx="6474732" cy="40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98" y="1826287"/>
            <a:ext cx="7267139" cy="4269713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Algoritmo Diana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238" y="-128588"/>
            <a:ext cx="12944475" cy="7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2952" y="958034"/>
            <a:ext cx="10515600" cy="3151324"/>
          </a:xfrm>
        </p:spPr>
        <p:txBody>
          <a:bodyPr/>
          <a:lstStyle/>
          <a:p>
            <a:r>
              <a:rPr lang="pt-BR" dirty="0" err="1" smtClean="0"/>
              <a:t>library</a:t>
            </a:r>
            <a:r>
              <a:rPr lang="pt-BR" dirty="0" smtClean="0"/>
              <a:t>(cluster)</a:t>
            </a:r>
          </a:p>
          <a:p>
            <a:r>
              <a:rPr lang="pt-BR" dirty="0" smtClean="0"/>
              <a:t>data(</a:t>
            </a:r>
            <a:r>
              <a:rPr lang="pt-BR" dirty="0" err="1" smtClean="0"/>
              <a:t>iris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############ </a:t>
            </a:r>
            <a:r>
              <a:rPr lang="pt-BR" dirty="0" err="1" smtClean="0"/>
              <a:t>Kmeans</a:t>
            </a:r>
            <a:endParaRPr lang="pt-BR" dirty="0" smtClean="0"/>
          </a:p>
          <a:p>
            <a:r>
              <a:rPr lang="pt-BR" dirty="0" err="1" smtClean="0"/>
              <a:t>set.seed</a:t>
            </a:r>
            <a:r>
              <a:rPr lang="pt-BR" dirty="0" smtClean="0"/>
              <a:t>(50)</a:t>
            </a:r>
          </a:p>
          <a:p>
            <a:r>
              <a:rPr lang="pt-BR" dirty="0" smtClean="0"/>
              <a:t>k3 &lt;- </a:t>
            </a:r>
            <a:r>
              <a:rPr lang="pt-BR" dirty="0" err="1" smtClean="0"/>
              <a:t>kmeans</a:t>
            </a:r>
            <a:r>
              <a:rPr lang="pt-BR" dirty="0" smtClean="0"/>
              <a:t>(</a:t>
            </a:r>
            <a:r>
              <a:rPr lang="pt-BR" dirty="0" err="1" smtClean="0"/>
              <a:t>iris</a:t>
            </a:r>
            <a:r>
              <a:rPr lang="pt-BR" dirty="0" smtClean="0"/>
              <a:t>[,-5],centers=3,iter.max=200)</a:t>
            </a:r>
          </a:p>
          <a:p>
            <a:r>
              <a:rPr lang="pt-BR" dirty="0" err="1" smtClean="0"/>
              <a:t>table</a:t>
            </a:r>
            <a:r>
              <a:rPr lang="pt-BR" dirty="0" smtClean="0"/>
              <a:t>(k3$cluster,iris$Species)</a:t>
            </a:r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52" y="4356011"/>
            <a:ext cx="7706033" cy="19489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278685" y="357438"/>
            <a:ext cx="5711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Algoritmo - </a:t>
            </a:r>
            <a:r>
              <a:rPr lang="pt-BR" sz="4000" dirty="0" err="1" smtClean="0">
                <a:latin typeface="Arial Black" panose="020B0A04020102020204" pitchFamily="34" charset="0"/>
              </a:rPr>
              <a:t>Kmeans</a:t>
            </a:r>
            <a:endParaRPr lang="pt-B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559" y="571590"/>
            <a:ext cx="10515600" cy="4351338"/>
          </a:xfrm>
        </p:spPr>
        <p:txBody>
          <a:bodyPr/>
          <a:lstStyle/>
          <a:p>
            <a:r>
              <a:rPr lang="pt-BR" dirty="0" smtClean="0"/>
              <a:t>sk3 &lt;- </a:t>
            </a:r>
            <a:r>
              <a:rPr lang="pt-BR" dirty="0" err="1" smtClean="0"/>
              <a:t>silhouette</a:t>
            </a:r>
            <a:r>
              <a:rPr lang="pt-BR" dirty="0" smtClean="0"/>
              <a:t>(k3$cluster, </a:t>
            </a:r>
            <a:r>
              <a:rPr lang="pt-BR" dirty="0" err="1" smtClean="0"/>
              <a:t>dist</a:t>
            </a:r>
            <a:r>
              <a:rPr lang="pt-BR" dirty="0" smtClean="0"/>
              <a:t>(</a:t>
            </a:r>
            <a:r>
              <a:rPr lang="pt-BR" dirty="0" err="1" smtClean="0"/>
              <a:t>iris</a:t>
            </a:r>
            <a:r>
              <a:rPr lang="pt-BR" dirty="0" smtClean="0"/>
              <a:t>[,-5]))</a:t>
            </a:r>
          </a:p>
          <a:p>
            <a:r>
              <a:rPr lang="pt-BR" dirty="0" err="1" smtClean="0"/>
              <a:t>plot</a:t>
            </a:r>
            <a:r>
              <a:rPr lang="pt-BR" dirty="0" smtClean="0"/>
              <a:t>(sk3)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6108" t="3788"/>
          <a:stretch/>
        </p:blipFill>
        <p:spPr>
          <a:xfrm>
            <a:off x="654559" y="1528352"/>
            <a:ext cx="9271512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52419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Se a semente for alterada no </a:t>
            </a:r>
            <a:r>
              <a:rPr lang="pt-BR" sz="2400" dirty="0" err="1" smtClean="0"/>
              <a:t>kmeans</a:t>
            </a:r>
            <a:r>
              <a:rPr lang="pt-BR" sz="2400" dirty="0" smtClean="0"/>
              <a:t>, o gráfico também muda - </a:t>
            </a:r>
            <a:r>
              <a:rPr lang="pt-BR" sz="2400" dirty="0" err="1" smtClean="0"/>
              <a:t>set.seed</a:t>
            </a:r>
            <a:r>
              <a:rPr lang="pt-BR" sz="2400" dirty="0" smtClean="0"/>
              <a:t>(200). O que pode acontecer é alteração na ordem dos grupos, em comparação com a imagem anterior. 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8373" t="4970"/>
          <a:stretch/>
        </p:blipFill>
        <p:spPr>
          <a:xfrm>
            <a:off x="2159000" y="316693"/>
            <a:ext cx="8046720" cy="48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048" y="1673298"/>
            <a:ext cx="8303952" cy="5184702"/>
          </a:xfrm>
          <a:prstGeom prst="rect">
            <a:avLst/>
          </a:prstGeom>
        </p:spPr>
      </p:pic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" y="0"/>
            <a:ext cx="4392882" cy="28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 Black" panose="020B0A04020102020204" pitchFamily="34" charset="0"/>
              </a:rPr>
              <a:t>Algoritmo - PAM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pc</a:t>
            </a:r>
            <a:r>
              <a:rPr lang="pt-BR" dirty="0" smtClean="0"/>
              <a:t> &lt;- </a:t>
            </a:r>
            <a:r>
              <a:rPr lang="pt-BR" dirty="0" err="1" smtClean="0"/>
              <a:t>pam</a:t>
            </a:r>
            <a:r>
              <a:rPr lang="pt-BR" dirty="0" smtClean="0"/>
              <a:t>(</a:t>
            </a:r>
            <a:r>
              <a:rPr lang="pt-BR" dirty="0" err="1" smtClean="0"/>
              <a:t>iris</a:t>
            </a:r>
            <a:r>
              <a:rPr lang="pt-BR" dirty="0" smtClean="0"/>
              <a:t>[,-5],k=3)</a:t>
            </a:r>
          </a:p>
          <a:p>
            <a:r>
              <a:rPr lang="pt-BR" dirty="0" err="1" smtClean="0"/>
              <a:t>table</a:t>
            </a:r>
            <a:r>
              <a:rPr lang="pt-BR" dirty="0" smtClean="0"/>
              <a:t>(</a:t>
            </a:r>
            <a:r>
              <a:rPr lang="pt-BR" dirty="0" err="1" smtClean="0"/>
              <a:t>pc$clustering,iris$Species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1748"/>
            <a:ext cx="7635364" cy="21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4" t="3836" r="-1"/>
          <a:stretch/>
        </p:blipFill>
        <p:spPr>
          <a:xfrm>
            <a:off x="613954" y="1306286"/>
            <a:ext cx="9444446" cy="53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 &lt;- </a:t>
            </a:r>
            <a:r>
              <a:rPr lang="en-US" dirty="0" err="1" smtClean="0"/>
              <a:t>clara</a:t>
            </a:r>
            <a:r>
              <a:rPr lang="en-US" dirty="0" smtClean="0"/>
              <a:t>(iris[,-5],3)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cl$clustering,iris$Species</a:t>
            </a:r>
            <a:r>
              <a:rPr lang="en-US" dirty="0" smtClean="0"/>
              <a:t>)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04" y="3226206"/>
            <a:ext cx="8409168" cy="22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109</Words>
  <Application>Microsoft Office PowerPoint</Application>
  <PresentationFormat>Widescreen</PresentationFormat>
  <Paragraphs>28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Tema do Office</vt:lpstr>
      <vt:lpstr>Orientação -  Agrupamento</vt:lpstr>
      <vt:lpstr>Silhouette</vt:lpstr>
      <vt:lpstr>Apresentação do PowerPoint</vt:lpstr>
      <vt:lpstr>Apresentação do PowerPoint</vt:lpstr>
      <vt:lpstr>Se a semente for alterada no kmeans, o gráfico também muda - set.seed(200). O que pode acontecer é alteração na ordem dos grupos, em comparação com a imagem anterior. </vt:lpstr>
      <vt:lpstr>Apresentação do PowerPoint</vt:lpstr>
      <vt:lpstr>Algoritmo - PAM</vt:lpstr>
      <vt:lpstr>PAM</vt:lpstr>
      <vt:lpstr>CLARA</vt:lpstr>
      <vt:lpstr>CLARA</vt:lpstr>
      <vt:lpstr>CLARA</vt:lpstr>
      <vt:lpstr>Dbscan</vt:lpstr>
      <vt:lpstr>Apresentação do PowerPoint</vt:lpstr>
      <vt:lpstr>Apresentação do PowerPoint</vt:lpstr>
      <vt:lpstr>Fanny</vt:lpstr>
      <vt:lpstr>Fanny</vt:lpstr>
      <vt:lpstr>Fanny</vt:lpstr>
      <vt:lpstr>Hierarchical Methods</vt:lpstr>
      <vt:lpstr>Apresentação do PowerPoint</vt:lpstr>
      <vt:lpstr>Apresentação do PowerPoint</vt:lpstr>
      <vt:lpstr>Apresentação do PowerPoint</vt:lpstr>
      <vt:lpstr>Apresentação do PowerPoint</vt:lpstr>
      <vt:lpstr>Algoritmo Kmeans, Fanny e PAM</vt:lpstr>
      <vt:lpstr>Algoritmo Diana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-  Agrupamento</dc:title>
  <dc:creator>UNASP-HT - Alciomar Hollanda</dc:creator>
  <cp:lastModifiedBy>UNASP-HT - Alciomar Hollanda</cp:lastModifiedBy>
  <cp:revision>12</cp:revision>
  <dcterms:created xsi:type="dcterms:W3CDTF">2018-05-09T13:51:21Z</dcterms:created>
  <dcterms:modified xsi:type="dcterms:W3CDTF">2018-08-01T13:43:51Z</dcterms:modified>
</cp:coreProperties>
</file>