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B17-6D6B-4A07-A83E-56462B547627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Agrupamento de consenso - </a:t>
            </a:r>
            <a:r>
              <a:rPr lang="pt-BR" dirty="0" err="1" smtClean="0"/>
              <a:t>diceR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/>
          <a:lstStyle/>
          <a:p>
            <a:r>
              <a:rPr lang="pt-BR" dirty="0" smtClean="0"/>
              <a:t>https://github.com/AlineTalhouk/diceR/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base de dados Iris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650"/>
            <a:ext cx="10947066" cy="3068374"/>
          </a:xfrm>
        </p:spPr>
      </p:pic>
    </p:spTree>
    <p:extLst>
      <p:ext uri="{BB962C8B-B14F-4D97-AF65-F5344CB8AC3E}">
        <p14:creationId xmlns:p14="http://schemas.microsoft.com/office/powerpoint/2010/main" val="28375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438" y="14066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Exibindo base de dados Iris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27" y="1466229"/>
            <a:ext cx="8359826" cy="52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" y="3013051"/>
            <a:ext cx="4836523" cy="1490710"/>
          </a:xfrm>
        </p:spPr>
      </p:pic>
      <p:pic>
        <p:nvPicPr>
          <p:cNvPr id="5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14" y="2930313"/>
            <a:ext cx="4830486" cy="1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CSPA - </a:t>
            </a:r>
            <a:r>
              <a:rPr lang="pt-BR" dirty="0" err="1"/>
              <a:t>M</a:t>
            </a:r>
            <a:r>
              <a:rPr lang="pt-BR" dirty="0" err="1" smtClean="0"/>
              <a:t>ajority_voting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29" y="2244151"/>
            <a:ext cx="5628571" cy="35142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244151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" y="179510"/>
            <a:ext cx="10515600" cy="925960"/>
          </a:xfrm>
        </p:spPr>
        <p:txBody>
          <a:bodyPr/>
          <a:lstStyle/>
          <a:p>
            <a:r>
              <a:rPr lang="pt-BR" dirty="0" err="1" smtClean="0"/>
              <a:t>Kmeans</a:t>
            </a:r>
            <a:endParaRPr lang="pt-BR" dirty="0"/>
          </a:p>
        </p:txBody>
      </p:sp>
      <p:pic>
        <p:nvPicPr>
          <p:cNvPr id="7" name="Espaço Reservado para Conteúdo 6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354003" y="1173707"/>
            <a:ext cx="9803496" cy="250737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37" y="3029815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09" y="1719593"/>
            <a:ext cx="4237515" cy="1050903"/>
          </a:xfrm>
        </p:spPr>
      </p:pic>
      <p:pic>
        <p:nvPicPr>
          <p:cNvPr id="6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69" y="3534469"/>
            <a:ext cx="3965410" cy="1222216"/>
          </a:xfrm>
          <a:prstGeom prst="rect">
            <a:avLst/>
          </a:prstGeom>
        </p:spPr>
      </p:pic>
      <p:pic>
        <p:nvPicPr>
          <p:cNvPr id="7" name="Espaço Reservado para Conteúdo 3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8" y="3477103"/>
            <a:ext cx="3928317" cy="12795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81916" y="1315536"/>
            <a:ext cx="94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Kmeans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71210" y="3107771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Majority_voting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785331" y="3059431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CSPA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8422"/>
            <a:ext cx="5950425" cy="351428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99" y="3258422"/>
            <a:ext cx="5460249" cy="35142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98" y="0"/>
            <a:ext cx="5751402" cy="3343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628571" cy="334371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38734" y="23474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Iris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788590" y="2347415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Kmeans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57341" y="5369985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CSPA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6868" y="5654025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Majority_voting</a:t>
            </a:r>
            <a:r>
              <a:rPr lang="pt-BR" b="1" dirty="0" smtClean="0">
                <a:solidFill>
                  <a:srgbClr val="00B0F0"/>
                </a:solidFill>
              </a:rPr>
              <a:t> 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Agrupamento de consenso - diceR</vt:lpstr>
      <vt:lpstr>Utilizando base de dados Iris</vt:lpstr>
      <vt:lpstr>Exibindo base de dados Iris</vt:lpstr>
      <vt:lpstr>Majority_voting - CSPA</vt:lpstr>
      <vt:lpstr>CSPA - Majority_voting</vt:lpstr>
      <vt:lpstr>Kmeans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Agrupamento de consenso - diceR</dc:title>
  <dc:creator>UNASP-HT - Alciomar Hollanda</dc:creator>
  <cp:lastModifiedBy>UNASP-HT - Alciomar Hollanda</cp:lastModifiedBy>
  <cp:revision>5</cp:revision>
  <dcterms:created xsi:type="dcterms:W3CDTF">2018-07-31T13:51:59Z</dcterms:created>
  <dcterms:modified xsi:type="dcterms:W3CDTF">2018-07-31T16:29:43Z</dcterms:modified>
</cp:coreProperties>
</file>