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58" r:id="rId6"/>
    <p:sldId id="259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2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78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3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1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9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3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2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9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7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7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CB17-6D6B-4A07-A83E-56462B547627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6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Agrupamento de consenso - </a:t>
            </a:r>
            <a:r>
              <a:rPr lang="pt-BR" dirty="0" err="1" smtClean="0"/>
              <a:t>diceR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20653"/>
            <a:ext cx="9144000" cy="1655762"/>
          </a:xfrm>
        </p:spPr>
        <p:txBody>
          <a:bodyPr/>
          <a:lstStyle/>
          <a:p>
            <a:r>
              <a:rPr lang="pt-BR" dirty="0" smtClean="0"/>
              <a:t>https://github.com/AlineTalhouk/diceR/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58422"/>
            <a:ext cx="5950425" cy="3514286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0599" y="3258422"/>
            <a:ext cx="5460249" cy="35142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98" y="0"/>
            <a:ext cx="5751402" cy="33437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628571" cy="334371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838734" y="23474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F0"/>
                </a:solidFill>
              </a:rPr>
              <a:t>Iris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788590" y="2347415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00B0F0"/>
                </a:solidFill>
              </a:rPr>
              <a:t>Kmeans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357341" y="5369985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F0"/>
                </a:solidFill>
              </a:rPr>
              <a:t>CSPA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906868" y="5654025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00B0F0"/>
                </a:solidFill>
              </a:rPr>
              <a:t>Majority_voting</a:t>
            </a:r>
            <a:r>
              <a:rPr lang="pt-BR" b="1" dirty="0" smtClean="0">
                <a:solidFill>
                  <a:srgbClr val="00B0F0"/>
                </a:solidFill>
              </a:rPr>
              <a:t> 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847" y="764273"/>
            <a:ext cx="10515600" cy="5076967"/>
          </a:xfrm>
        </p:spPr>
        <p:txBody>
          <a:bodyPr>
            <a:normAutofit/>
          </a:bodyPr>
          <a:lstStyle/>
          <a:p>
            <a:r>
              <a:rPr lang="pt-BR" dirty="0" smtClean="0"/>
              <a:t>O algoritmo de consenso executa vários algoritmos de agrupamento para obter um resultado. Se o algoritmo de consenso executar somente um </a:t>
            </a:r>
            <a:r>
              <a:rPr lang="pt-BR" dirty="0" smtClean="0"/>
              <a:t>algoritmo, </a:t>
            </a:r>
            <a:r>
              <a:rPr lang="pt-BR" dirty="0" smtClean="0"/>
              <a:t>o resultado seria o mesmo que executar ele sozinho?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3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base de dados Iris</a:t>
            </a:r>
            <a:endParaRPr lang="pt-BR" dirty="0"/>
          </a:p>
        </p:txBody>
      </p:sp>
      <p:pic>
        <p:nvPicPr>
          <p:cNvPr id="6" name="Espaço Reservado para Conteúdo 5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650"/>
            <a:ext cx="10947066" cy="3068374"/>
          </a:xfrm>
        </p:spPr>
      </p:pic>
    </p:spTree>
    <p:extLst>
      <p:ext uri="{BB962C8B-B14F-4D97-AF65-F5344CB8AC3E}">
        <p14:creationId xmlns:p14="http://schemas.microsoft.com/office/powerpoint/2010/main" val="28375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semble Clustering pipelin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0" y="300252"/>
            <a:ext cx="8748215" cy="58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438" y="140666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Exibindo base de dados Iris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427" y="1466229"/>
            <a:ext cx="8359826" cy="52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Majority_voting</a:t>
            </a:r>
            <a:r>
              <a:rPr lang="pt-BR" dirty="0" smtClean="0"/>
              <a:t> - CSPA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69" y="3013051"/>
            <a:ext cx="4836523" cy="1490710"/>
          </a:xfrm>
        </p:spPr>
      </p:pic>
      <p:pic>
        <p:nvPicPr>
          <p:cNvPr id="5" name="Espaço Reservado para Conteúdo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14" y="2930313"/>
            <a:ext cx="4830486" cy="15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CSPA - </a:t>
            </a:r>
            <a:r>
              <a:rPr lang="pt-BR" dirty="0" err="1"/>
              <a:t>M</a:t>
            </a:r>
            <a:r>
              <a:rPr lang="pt-BR" dirty="0" err="1" smtClean="0"/>
              <a:t>ajority_voting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429" y="2244151"/>
            <a:ext cx="5628571" cy="35142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244151"/>
            <a:ext cx="562857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003" y="179510"/>
            <a:ext cx="10515600" cy="925960"/>
          </a:xfrm>
        </p:spPr>
        <p:txBody>
          <a:bodyPr/>
          <a:lstStyle/>
          <a:p>
            <a:r>
              <a:rPr lang="pt-BR" dirty="0" err="1" smtClean="0"/>
              <a:t>Kmeans</a:t>
            </a:r>
            <a:endParaRPr lang="pt-BR" dirty="0"/>
          </a:p>
        </p:txBody>
      </p:sp>
      <p:pic>
        <p:nvPicPr>
          <p:cNvPr id="7" name="Espaço Reservado para Conteúdo 6" descr="Recorte de Te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"/>
          <a:stretch/>
        </p:blipFill>
        <p:spPr>
          <a:xfrm>
            <a:off x="354003" y="1173707"/>
            <a:ext cx="9803496" cy="250737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37" y="3029815"/>
            <a:ext cx="562857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09" y="1719593"/>
            <a:ext cx="4237515" cy="1050903"/>
          </a:xfrm>
        </p:spPr>
      </p:pic>
      <p:pic>
        <p:nvPicPr>
          <p:cNvPr id="6" name="Espaço Reservado para Conteúdo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69" y="3534469"/>
            <a:ext cx="3965410" cy="1222216"/>
          </a:xfrm>
          <a:prstGeom prst="rect">
            <a:avLst/>
          </a:prstGeom>
        </p:spPr>
      </p:pic>
      <p:pic>
        <p:nvPicPr>
          <p:cNvPr id="7" name="Espaço Reservado para Conteúdo 3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68" y="3477103"/>
            <a:ext cx="3928317" cy="127958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281916" y="1315536"/>
            <a:ext cx="940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Kmeans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771210" y="3107771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Majority_voting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785331" y="3059431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CSPA 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67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Agrupamento de consenso - diceR</vt:lpstr>
      <vt:lpstr>O algoritmo de consenso executa vários algoritmos de agrupamento para obter um resultado. Se o algoritmo de consenso executar somente um algoritmo, o resultado seria o mesmo que executar ele sozinho?</vt:lpstr>
      <vt:lpstr>Utilizando base de dados Iris</vt:lpstr>
      <vt:lpstr>Apresentação do PowerPoint</vt:lpstr>
      <vt:lpstr>Exibindo base de dados Iris</vt:lpstr>
      <vt:lpstr>Majority_voting - CSPA</vt:lpstr>
      <vt:lpstr>CSPA - Majority_voting</vt:lpstr>
      <vt:lpstr>Kmeans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Agrupamento de consenso - diceR</dc:title>
  <dc:creator>UNASP-HT - Alciomar Hollanda</dc:creator>
  <cp:lastModifiedBy>UNASP-HT - Alciomar Hollanda</cp:lastModifiedBy>
  <cp:revision>12</cp:revision>
  <dcterms:created xsi:type="dcterms:W3CDTF">2018-07-31T13:51:59Z</dcterms:created>
  <dcterms:modified xsi:type="dcterms:W3CDTF">2018-08-05T15:08:19Z</dcterms:modified>
</cp:coreProperties>
</file>