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>
        <p:scale>
          <a:sx n="125" d="100"/>
          <a:sy n="12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DEF8-98AA-4416-A82E-298EF2E54D2D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5739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sp>
        <p:nvSpPr>
          <p:cNvPr id="7" name="TextBox 6"/>
          <p:cNvSpPr txBox="1"/>
          <p:nvPr/>
        </p:nvSpPr>
        <p:spPr>
          <a:xfrm>
            <a:off x="6767736" y="260648"/>
            <a:ext cx="2376264" cy="400110"/>
          </a:xfrm>
          <a:custGeom>
            <a:avLst/>
            <a:gdLst>
              <a:gd name="connsiteX0" fmla="*/ 0 w 2376264"/>
              <a:gd name="connsiteY0" fmla="*/ 0 h 369332"/>
              <a:gd name="connsiteX1" fmla="*/ 2376264 w 2376264"/>
              <a:gd name="connsiteY1" fmla="*/ 0 h 369332"/>
              <a:gd name="connsiteX2" fmla="*/ 2376264 w 2376264"/>
              <a:gd name="connsiteY2" fmla="*/ 369332 h 369332"/>
              <a:gd name="connsiteX3" fmla="*/ 0 w 2376264"/>
              <a:gd name="connsiteY3" fmla="*/ 369332 h 369332"/>
              <a:gd name="connsiteX4" fmla="*/ 0 w 2376264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64" h="369332">
                <a:moveTo>
                  <a:pt x="0" y="0"/>
                </a:moveTo>
                <a:lnTo>
                  <a:pt x="2376264" y="0"/>
                </a:lnTo>
                <a:lnTo>
                  <a:pt x="2376264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FF0000"/>
                  </a:solidFill>
                </a:ln>
              </a:rPr>
              <a:t>2D programming</a:t>
            </a:r>
            <a:endParaRPr lang="ko-KR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88" y="2564904"/>
            <a:ext cx="5472608" cy="2123658"/>
          </a:xfrm>
          <a:custGeom>
            <a:avLst/>
            <a:gdLst>
              <a:gd name="connsiteX0" fmla="*/ 0 w 2376264"/>
              <a:gd name="connsiteY0" fmla="*/ 0 h 369332"/>
              <a:gd name="connsiteX1" fmla="*/ 2376264 w 2376264"/>
              <a:gd name="connsiteY1" fmla="*/ 0 h 369332"/>
              <a:gd name="connsiteX2" fmla="*/ 2376264 w 2376264"/>
              <a:gd name="connsiteY2" fmla="*/ 369332 h 369332"/>
              <a:gd name="connsiteX3" fmla="*/ 0 w 2376264"/>
              <a:gd name="connsiteY3" fmla="*/ 369332 h 369332"/>
              <a:gd name="connsiteX4" fmla="*/ 0 w 2376264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64" h="369332">
                <a:moveTo>
                  <a:pt x="0" y="0"/>
                </a:moveTo>
                <a:lnTo>
                  <a:pt x="2376264" y="0"/>
                </a:lnTo>
                <a:lnTo>
                  <a:pt x="2376264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ln>
                  <a:solidFill>
                    <a:srgbClr val="FF0000"/>
                  </a:solidFill>
                </a:ln>
                <a:latin typeface="MD아롱체" pitchFamily="18" charset="-127"/>
                <a:ea typeface="MD아롱체" pitchFamily="18" charset="-127"/>
              </a:rPr>
              <a:t>Run your  			 	BEAT!</a:t>
            </a:r>
            <a:endParaRPr lang="ko-KR" altLang="en-US" sz="6600" dirty="0">
              <a:ln>
                <a:solidFill>
                  <a:srgbClr val="FF0000"/>
                </a:solidFill>
              </a:ln>
              <a:latin typeface="MD아롱체" pitchFamily="18" charset="-127"/>
              <a:ea typeface="MD아롱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7736" y="692696"/>
            <a:ext cx="2376264" cy="468000"/>
          </a:xfrm>
          <a:custGeom>
            <a:avLst/>
            <a:gdLst>
              <a:gd name="connsiteX0" fmla="*/ 0 w 2376264"/>
              <a:gd name="connsiteY0" fmla="*/ 0 h 369332"/>
              <a:gd name="connsiteX1" fmla="*/ 2376264 w 2376264"/>
              <a:gd name="connsiteY1" fmla="*/ 0 h 369332"/>
              <a:gd name="connsiteX2" fmla="*/ 2376264 w 2376264"/>
              <a:gd name="connsiteY2" fmla="*/ 369332 h 369332"/>
              <a:gd name="connsiteX3" fmla="*/ 0 w 2376264"/>
              <a:gd name="connsiteY3" fmla="*/ 369332 h 369332"/>
              <a:gd name="connsiteX4" fmla="*/ 0 w 2376264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64" h="369332">
                <a:moveTo>
                  <a:pt x="0" y="0"/>
                </a:moveTo>
                <a:lnTo>
                  <a:pt x="2376264" y="0"/>
                </a:lnTo>
                <a:lnTo>
                  <a:pt x="2376264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FF0000"/>
                  </a:solidFill>
                </a:ln>
              </a:rPr>
              <a:t>2013182042</a:t>
            </a:r>
            <a:r>
              <a:rPr lang="ko-KR" altLang="en-US" sz="2000" dirty="0" smtClean="0">
                <a:ln>
                  <a:solidFill>
                    <a:srgbClr val="FF0000"/>
                  </a:solidFill>
                </a:ln>
              </a:rPr>
              <a:t>최규화</a:t>
            </a:r>
            <a:endParaRPr lang="ko-KR" altLang="en-US" sz="2000" dirty="0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332656"/>
            <a:ext cx="20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6.Self Evaluation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9552" y="980728"/>
          <a:ext cx="8352928" cy="4133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A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A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메커니즘이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A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A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A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B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620688"/>
            <a:ext cx="76328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음악에 맞춰 </a:t>
            </a:r>
            <a:r>
              <a:rPr lang="en-US" altLang="ko-KR" dirty="0" smtClean="0"/>
              <a:t>Click!! </a:t>
            </a:r>
            <a:r>
              <a:rPr lang="ko-KR" altLang="en-US" dirty="0" smtClean="0"/>
              <a:t>장애물을 피해 </a:t>
            </a:r>
            <a:r>
              <a:rPr lang="en-US" altLang="ko-KR" dirty="0" smtClean="0"/>
              <a:t>Run!!</a:t>
            </a:r>
            <a:endParaRPr lang="ko-KR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45628184" descr="DRW0000214045f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7"/>
            <a:ext cx="5380038" cy="403244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71600" y="558924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게임시작 시 음악이 나오며 음악의 리듬에 따라 키보드</a:t>
            </a:r>
            <a:r>
              <a:rPr lang="en-US" altLang="ko-KR" dirty="0"/>
              <a:t> </a:t>
            </a:r>
            <a:r>
              <a:rPr lang="ko-KR" altLang="en-US" dirty="0" smtClean="0"/>
              <a:t>버튼을 클릭하며 앞을 향해 달리는 캐릭터를 조작하여 중간 중간에 나오는 장애물을 피해 목적지에 죽지 않고 도달해야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116632"/>
            <a:ext cx="432048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1.Game Concept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16632"/>
            <a:ext cx="432048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2.Development Range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99592" y="620688"/>
          <a:ext cx="6480720" cy="6212048"/>
        </p:xfrm>
        <a:graphic>
          <a:graphicData uri="http://schemas.openxmlformats.org/drawingml/2006/table">
            <a:tbl>
              <a:tblPr/>
              <a:tblGrid>
                <a:gridCol w="804993"/>
                <a:gridCol w="5675727"/>
              </a:tblGrid>
              <a:tr h="1963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분류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구체적인 내용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</a:tr>
              <a:tr h="10958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스테이지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baseline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baseline="0" dirty="0">
                          <a:solidFill>
                            <a:srgbClr val="000000"/>
                          </a:solidFill>
                          <a:ea typeface="한컴바탕"/>
                        </a:rPr>
                        <a:t>게임을 </a:t>
                      </a:r>
                      <a:r>
                        <a:rPr lang="ko-KR" altLang="en-US" sz="1400" b="1" kern="0" spc="0" baseline="0" dirty="0" err="1">
                          <a:solidFill>
                            <a:srgbClr val="000000"/>
                          </a:solidFill>
                          <a:ea typeface="한컴바탕"/>
                        </a:rPr>
                        <a:t>플레이할</a:t>
                      </a:r>
                      <a:r>
                        <a:rPr lang="ko-KR" altLang="en-US" sz="1400" b="1" kern="0" spc="0" baseline="0" dirty="0">
                          <a:solidFill>
                            <a:srgbClr val="000000"/>
                          </a:solidFill>
                          <a:ea typeface="한컴바탕"/>
                        </a:rPr>
                        <a:t> 수 있는 스테이지는 한 개의 스테이지로</a:t>
                      </a:r>
                      <a:r>
                        <a:rPr lang="en-US" altLang="ko-KR" sz="1400" b="1" kern="0" spc="0" baseline="0" dirty="0">
                          <a:solidFill>
                            <a:srgbClr val="FF0000"/>
                          </a:solidFill>
                          <a:latin typeface="한컴바탕"/>
                        </a:rPr>
                        <a:t>(</a:t>
                      </a:r>
                      <a:r>
                        <a:rPr lang="ko-KR" altLang="en-US" sz="1400" b="1" kern="0" spc="0" baseline="0" dirty="0">
                          <a:solidFill>
                            <a:srgbClr val="FF0000"/>
                          </a:solidFill>
                          <a:ea typeface="한컴바탕"/>
                        </a:rPr>
                        <a:t>추후 추가구현가능</a:t>
                      </a:r>
                      <a:r>
                        <a:rPr lang="en-US" altLang="ko-KR" sz="1400" b="1" kern="0" spc="0" baseline="0" dirty="0">
                          <a:solidFill>
                            <a:srgbClr val="FF0000"/>
                          </a:solidFill>
                          <a:latin typeface="한컴바탕"/>
                        </a:rPr>
                        <a:t>)</a:t>
                      </a:r>
                      <a:r>
                        <a:rPr lang="ko-KR" altLang="en-US" sz="1400" b="1" kern="0" spc="0" baseline="0" dirty="0">
                          <a:solidFill>
                            <a:srgbClr val="000000"/>
                          </a:solidFill>
                          <a:latin typeface="한컴바탕"/>
                        </a:rPr>
                        <a:t> </a:t>
                      </a:r>
                      <a:r>
                        <a:rPr lang="ko-KR" altLang="en-US" sz="1400" b="1" kern="0" spc="0" baseline="0" dirty="0">
                          <a:solidFill>
                            <a:srgbClr val="000000"/>
                          </a:solidFill>
                          <a:ea typeface="한컴바탕"/>
                        </a:rPr>
                        <a:t>구성된다</a:t>
                      </a:r>
                      <a:r>
                        <a:rPr lang="en-US" altLang="ko-KR" sz="1400" b="1" kern="0" spc="0" baseline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baseline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baseline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baseline="0" dirty="0">
                          <a:solidFill>
                            <a:srgbClr val="000000"/>
                          </a:solidFill>
                          <a:ea typeface="한컴바탕"/>
                        </a:rPr>
                        <a:t>스테이지마다 다른 배경이 보여 지고 장애물의 위치가 달라지며 음악이 다르게 구성된다</a:t>
                      </a:r>
                      <a:r>
                        <a:rPr lang="en-US" altLang="ko-KR" sz="1400" b="1" kern="0" spc="0" baseline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baseline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baseline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baseline="0" dirty="0">
                          <a:solidFill>
                            <a:srgbClr val="000000"/>
                          </a:solidFill>
                          <a:ea typeface="한컴바탕"/>
                        </a:rPr>
                        <a:t>음악의 길이에 따라서 스테이지 </a:t>
                      </a:r>
                      <a:r>
                        <a:rPr lang="ko-KR" altLang="en-US" sz="1400" b="1" kern="0" spc="0" baseline="0" dirty="0" err="1">
                          <a:solidFill>
                            <a:srgbClr val="000000"/>
                          </a:solidFill>
                          <a:ea typeface="한컴바탕"/>
                        </a:rPr>
                        <a:t>클리어</a:t>
                      </a:r>
                      <a:r>
                        <a:rPr lang="ko-KR" altLang="en-US" sz="1400" b="1" kern="0" spc="0" baseline="0" dirty="0">
                          <a:solidFill>
                            <a:srgbClr val="000000"/>
                          </a:solidFill>
                          <a:ea typeface="한컴바탕"/>
                        </a:rPr>
                        <a:t> 지점이 시작지점으로부터 멀어지며 장애물이 좀 더 많아진다</a:t>
                      </a:r>
                      <a:r>
                        <a:rPr lang="en-US" altLang="ko-KR" sz="1400" b="1" kern="0" spc="0" baseline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baseline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baseline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baseline="0" dirty="0">
                          <a:solidFill>
                            <a:srgbClr val="000000"/>
                          </a:solidFill>
                          <a:ea typeface="한컴바탕"/>
                        </a:rPr>
                        <a:t>캐릭터는 스테이지 첫 </a:t>
                      </a:r>
                      <a:r>
                        <a:rPr lang="ko-KR" altLang="en-US" sz="1400" b="1" kern="0" spc="0" baseline="0" dirty="0" err="1">
                          <a:solidFill>
                            <a:srgbClr val="000000"/>
                          </a:solidFill>
                          <a:ea typeface="한컴바탕"/>
                        </a:rPr>
                        <a:t>시작시</a:t>
                      </a:r>
                      <a:r>
                        <a:rPr lang="ko-KR" altLang="en-US" sz="1400" b="1" kern="0" spc="0" baseline="0" dirty="0">
                          <a:solidFill>
                            <a:srgbClr val="000000"/>
                          </a:solidFill>
                          <a:ea typeface="한컴바탕"/>
                        </a:rPr>
                        <a:t> 화면 왼쪽 끝에서 달리기 시작한다</a:t>
                      </a:r>
                      <a:r>
                        <a:rPr lang="en-US" altLang="ko-KR" sz="1400" b="1" kern="0" spc="0" baseline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baseline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baseline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baseline="0" dirty="0">
                          <a:solidFill>
                            <a:srgbClr val="000000"/>
                          </a:solidFill>
                          <a:ea typeface="한컴바탕"/>
                        </a:rPr>
                        <a:t>스테이지의 배경은 캐릭터가 앞으로 움직임에 따라 같이 앞으로 이동한다</a:t>
                      </a:r>
                      <a:r>
                        <a:rPr lang="en-US" altLang="ko-KR" sz="1400" b="1" kern="0" spc="0" baseline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8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캐릭터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여자 캐릭터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1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종으로 게임을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a typeface="한컴바탕"/>
                        </a:rPr>
                        <a:t>플레이한다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캐릭터는 자동으로 앞을 향해 달리며 키보드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space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키는 점프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,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방향키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아래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)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는 슬라이딩을 할 수 있다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캐릭터의 생명력은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100</a:t>
                      </a:r>
                      <a:r>
                        <a:rPr lang="en-US" altLang="ko-KR" sz="1400" b="1" kern="0" spc="0" dirty="0">
                          <a:solidFill>
                            <a:srgbClr val="FF0000"/>
                          </a:solidFill>
                          <a:latin typeface="한컴바탕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FF0000"/>
                          </a:solidFill>
                          <a:ea typeface="한컴바탕"/>
                        </a:rPr>
                        <a:t>추후 수정가능</a:t>
                      </a:r>
                      <a:r>
                        <a:rPr lang="en-US" altLang="ko-KR" sz="1400" b="1" kern="0" spc="0" dirty="0">
                          <a:solidFill>
                            <a:srgbClr val="FF0000"/>
                          </a:solidFill>
                          <a:latin typeface="한컴바탕"/>
                        </a:rPr>
                        <a:t>)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으로 설정되어있다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장애물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- 2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가지 종류로 구성된다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r>
                        <a:rPr lang="en-US" altLang="ko-KR" sz="1400" b="1" kern="0" spc="0" dirty="0">
                          <a:solidFill>
                            <a:srgbClr val="FF0000"/>
                          </a:solidFill>
                          <a:latin typeface="한컴바탕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FF0000"/>
                          </a:solidFill>
                          <a:ea typeface="한컴바탕"/>
                        </a:rPr>
                        <a:t>추후 추가구현 가능</a:t>
                      </a:r>
                      <a:r>
                        <a:rPr lang="en-US" altLang="ko-KR" sz="1400" b="1" kern="0" spc="0" dirty="0">
                          <a:solidFill>
                            <a:srgbClr val="FF0000"/>
                          </a:solidFill>
                          <a:latin typeface="한컴바탕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가시덤불</a:t>
                      </a:r>
                      <a:r>
                        <a:rPr lang="en-US" altLang="ko-KR" sz="1400" b="1" kern="0" spc="0" dirty="0">
                          <a:solidFill>
                            <a:srgbClr val="315F97"/>
                          </a:solidFill>
                          <a:latin typeface="한컴바탕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315F97"/>
                          </a:solidFill>
                          <a:ea typeface="한컴바탕"/>
                        </a:rPr>
                        <a:t>점프를 하여 피한다</a:t>
                      </a:r>
                      <a:r>
                        <a:rPr lang="en-US" altLang="ko-KR" sz="1400" b="1" kern="0" spc="0" dirty="0">
                          <a:solidFill>
                            <a:srgbClr val="315F97"/>
                          </a:solidFill>
                          <a:latin typeface="한컴바탕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거꾸로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솟은 나무</a:t>
                      </a:r>
                      <a:r>
                        <a:rPr lang="en-US" altLang="ko-KR" sz="1400" b="1" kern="0" spc="0" dirty="0" smtClean="0">
                          <a:solidFill>
                            <a:srgbClr val="315F97"/>
                          </a:solidFill>
                          <a:latin typeface="한컴바탕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315F97"/>
                          </a:solidFill>
                          <a:ea typeface="한컴바탕"/>
                        </a:rPr>
                        <a:t>슬라이딩을 하여 피한다</a:t>
                      </a:r>
                      <a:r>
                        <a:rPr lang="en-US" altLang="ko-KR" sz="1400" b="1" kern="0" spc="0" dirty="0">
                          <a:solidFill>
                            <a:srgbClr val="315F97"/>
                          </a:solidFill>
                          <a:latin typeface="한컴바탕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캐릭터가 장애물에 닿으면 생명력이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10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씩 감소한다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99592" y="620688"/>
          <a:ext cx="6480720" cy="6163979"/>
        </p:xfrm>
        <a:graphic>
          <a:graphicData uri="http://schemas.openxmlformats.org/drawingml/2006/table">
            <a:tbl>
              <a:tblPr/>
              <a:tblGrid>
                <a:gridCol w="804993"/>
                <a:gridCol w="5675727"/>
              </a:tblGrid>
              <a:tr h="9613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버튼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버튼은 화면 상단에 나오는 동그란 원형물체를 말한다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버튼의 종류는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4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가지이며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3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가지는 </a:t>
                      </a:r>
                      <a:r>
                        <a:rPr lang="en-US" altLang="ko-KR" sz="1400" b="1" kern="0" spc="0" dirty="0">
                          <a:solidFill>
                            <a:srgbClr val="315F97"/>
                          </a:solidFill>
                          <a:latin typeface="한컴바탕"/>
                        </a:rPr>
                        <a:t>A, S, D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키가 그려진 버튼이고 나머지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한 개는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누르면 안 되는 버튼으로 폭탄이미지로 나타난다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en-US" altLang="ko-KR" sz="1400" b="1" kern="0" spc="0" dirty="0">
                          <a:solidFill>
                            <a:srgbClr val="315F97"/>
                          </a:solidFill>
                          <a:latin typeface="한컴바탕"/>
                        </a:rPr>
                        <a:t>A, S, D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키 버튼에 맞게 키보드 </a:t>
                      </a:r>
                      <a:r>
                        <a:rPr lang="en-US" altLang="ko-KR" sz="1400" b="1" kern="0" spc="0" dirty="0">
                          <a:solidFill>
                            <a:srgbClr val="315F97"/>
                          </a:solidFill>
                          <a:latin typeface="한컴바탕"/>
                        </a:rPr>
                        <a:t>A, S, D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키를 눌러야 해당 버튼이 눌려진 것으로 간주되고 포인트를 획득 할 수 있다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버튼을 정확하게 누를 시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10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포인트를 획득하게 되며 폭탄을 누르면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50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포인트가 차감된다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음악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음악은 스테이지를 진행하는 동안 나오며 음악의 리듬에 맞춰 나오는 상단의 버튼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원형물체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)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을 키보드의 키에 맞게 클릭해야한다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음악의 길이에 따라서 스테이지의 난이도가 나뉘어진다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난이도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음악에 따라 난이도가 달라지며 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easy(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하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), normal(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중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), hard(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상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)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구성되어있다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난이도 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easy(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하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)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latin typeface="한컴바탕"/>
                        </a:rPr>
                        <a:t>: 1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분 이하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음악의 길이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),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장애물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4~5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난이도 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normal(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중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)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latin typeface="한컴바탕"/>
                        </a:rPr>
                        <a:t>:1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분 초과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2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분 이하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음악의 길이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),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장애물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8~10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난이도 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hard(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상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a typeface="한컴바탕"/>
                        </a:rPr>
                        <a:t>)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latin typeface="한컴바탕"/>
                        </a:rPr>
                        <a:t>:</a:t>
                      </a:r>
                      <a:r>
                        <a:rPr lang="en-US" altLang="ko-KR" sz="1400" b="1" kern="0" spc="0" baseline="0" dirty="0" smtClean="0">
                          <a:solidFill>
                            <a:srgbClr val="000000"/>
                          </a:solidFill>
                          <a:latin typeface="한컴바탕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latin typeface="한컴바탕"/>
                        </a:rPr>
                        <a:t>3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분 이상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음악의 길이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),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장애물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15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게임종료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캐릭터의 생명력이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0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a typeface="한컴바탕"/>
                        </a:rPr>
                        <a:t>이되면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 게임이 종료된다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캐릭터가 목표지점에 도달하면 해당 스테이지에서 획득한 포인트가 보여지며 게임이 종료된다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116632"/>
            <a:ext cx="261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2.Development Range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764704"/>
            <a:ext cx="7380312" cy="49838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직사각형 4"/>
          <p:cNvSpPr/>
          <p:nvPr/>
        </p:nvSpPr>
        <p:spPr>
          <a:xfrm>
            <a:off x="611560" y="116632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3.Game Main Lobby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980728"/>
            <a:ext cx="1800200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플레이 할 음악의 이미지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059832" y="1196752"/>
            <a:ext cx="720080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6016" y="5301208"/>
            <a:ext cx="180020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게임의 </a:t>
            </a:r>
            <a:r>
              <a:rPr lang="ko-KR" altLang="en-US" sz="1000" dirty="0" smtClean="0">
                <a:solidFill>
                  <a:srgbClr val="C00000"/>
                </a:solidFill>
              </a:rPr>
              <a:t>난이도</a:t>
            </a:r>
            <a:r>
              <a:rPr lang="en-US" altLang="ko-KR" sz="1000" dirty="0" smtClean="0"/>
              <a:t>(easy/normal/hard)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067944" y="4653136"/>
            <a:ext cx="639688" cy="783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544" y="5229200"/>
            <a:ext cx="1584176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음악의 길이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이동 거리</a:t>
            </a:r>
            <a:endParaRPr lang="ko-KR" altLang="en-US" sz="10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475656" y="3284984"/>
            <a:ext cx="1160512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7864" y="6021288"/>
            <a:ext cx="180020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마우스로 이미지 클릭 시 해당 게임으로 입장</a:t>
            </a:r>
            <a:endParaRPr lang="ko-KR" altLang="en-US" sz="10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915816" y="2852936"/>
            <a:ext cx="567680" cy="3159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16832"/>
            <a:ext cx="741682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83568" y="116632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4.Game Play image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373216"/>
            <a:ext cx="180020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버튼</a:t>
            </a:r>
            <a:r>
              <a:rPr lang="ko-KR" altLang="en-US" sz="1000" dirty="0" smtClean="0"/>
              <a:t>은 아래와 같은 </a:t>
            </a:r>
            <a:r>
              <a:rPr lang="en-US" altLang="ko-KR" sz="1000" dirty="0" smtClean="0"/>
              <a:t>A, S, D</a:t>
            </a:r>
            <a:r>
              <a:rPr lang="ko-KR" altLang="en-US" sz="1000" dirty="0" smtClean="0"/>
              <a:t>로 구성되며 폭탄이 있다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539552" y="5877272"/>
            <a:ext cx="86409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619672" y="5877272"/>
            <a:ext cx="86409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805264"/>
            <a:ext cx="1008112" cy="792088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5805264"/>
            <a:ext cx="1080120" cy="792088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5805264"/>
            <a:ext cx="1008112" cy="792088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7" cstate="print"/>
          <a:srcRect l="8333" t="8333"/>
          <a:stretch>
            <a:fillRect/>
          </a:stretch>
        </p:blipFill>
        <p:spPr bwMode="auto">
          <a:xfrm>
            <a:off x="3707904" y="5805264"/>
            <a:ext cx="792088" cy="792088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716016" y="5877272"/>
            <a:ext cx="180020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이와 같은 </a:t>
            </a:r>
            <a:r>
              <a:rPr lang="ko-KR" altLang="en-US" sz="1000" dirty="0" smtClean="0">
                <a:solidFill>
                  <a:srgbClr val="C00000"/>
                </a:solidFill>
              </a:rPr>
              <a:t>버튼</a:t>
            </a:r>
            <a:r>
              <a:rPr lang="ko-KR" altLang="en-US" sz="1000" dirty="0" smtClean="0"/>
              <a:t>이 오른쪽에서부터 왼쪽을 향해 나온다</a:t>
            </a:r>
            <a:endParaRPr lang="ko-KR" altLang="en-US" sz="10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203848" y="332656"/>
            <a:ext cx="2952328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75856" y="116632"/>
            <a:ext cx="1800200" cy="553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버튼</a:t>
            </a:r>
            <a:r>
              <a:rPr lang="ko-KR" altLang="en-US" sz="1000" dirty="0" smtClean="0"/>
              <a:t>에 해당되는 키를 아래와 같이 누르는 공간에 닿았을 때 눌러야 한다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059832" y="692696"/>
            <a:ext cx="432048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2771800" y="1412776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5436096" y="1781200"/>
            <a:ext cx="2312640" cy="4096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56176" y="116632"/>
            <a:ext cx="1800200" cy="553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빨간색 테두리가 누르는 공간이며  이때 해당 버튼의 키를 눌러야 한다</a:t>
            </a:r>
            <a:r>
              <a:rPr lang="en-US" altLang="ko-KR" sz="1000" dirty="0" smtClean="0"/>
              <a:t>!!</a:t>
            </a:r>
            <a:endParaRPr lang="ko-KR" altLang="en-US" sz="1000" dirty="0"/>
          </a:p>
        </p:txBody>
      </p:sp>
      <p:sp>
        <p:nvSpPr>
          <p:cNvPr id="32" name="타원 31"/>
          <p:cNvSpPr/>
          <p:nvPr/>
        </p:nvSpPr>
        <p:spPr>
          <a:xfrm>
            <a:off x="3059832" y="4725144"/>
            <a:ext cx="29523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5076056" y="5229200"/>
            <a:ext cx="180020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76256" y="5445224"/>
            <a:ext cx="1800200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해당 바</a:t>
            </a:r>
            <a:r>
              <a:rPr lang="en-US" altLang="ko-KR" sz="1000" dirty="0" smtClean="0"/>
              <a:t>(BAR)</a:t>
            </a:r>
            <a:r>
              <a:rPr lang="ko-KR" altLang="en-US" sz="1000" dirty="0" smtClean="0"/>
              <a:t>는 게임의 진행도를 나타내며 </a:t>
            </a:r>
            <a:r>
              <a:rPr lang="en-US" altLang="ko-KR" sz="1000" dirty="0" smtClean="0"/>
              <a:t>100%</a:t>
            </a:r>
            <a:r>
              <a:rPr lang="ko-KR" altLang="en-US" sz="1000" dirty="0" smtClean="0"/>
              <a:t>가 되면 목적지에 도착했음을 의미한다</a:t>
            </a:r>
            <a:endParaRPr lang="ko-KR" altLang="en-US" sz="1000" dirty="0"/>
          </a:p>
        </p:txBody>
      </p:sp>
      <p:sp>
        <p:nvSpPr>
          <p:cNvPr id="39" name="타원 38"/>
          <p:cNvSpPr/>
          <p:nvPr/>
        </p:nvSpPr>
        <p:spPr>
          <a:xfrm>
            <a:off x="611560" y="1196752"/>
            <a:ext cx="194421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45" idx="1"/>
          </p:cNvCxnSpPr>
          <p:nvPr/>
        </p:nvCxnSpPr>
        <p:spPr>
          <a:xfrm flipH="1" flipV="1">
            <a:off x="2195736" y="1916833"/>
            <a:ext cx="2016224" cy="992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1960" y="2708920"/>
            <a:ext cx="180020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해당 위치에 현재 획득 포인트를 출력한다</a:t>
            </a:r>
            <a:endParaRPr lang="ko-KR" altLang="en-US" sz="1000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971600" y="3429000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259632" y="3429000"/>
            <a:ext cx="194421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51520" y="3068960"/>
            <a:ext cx="180020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캐릭터는 화면의 맨 왼쪽에서 시작한다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7400925" cy="419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11560" y="116632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4.Game Play image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3140968"/>
            <a:ext cx="1800200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장애물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1. </a:t>
            </a:r>
            <a:r>
              <a:rPr lang="ko-KR" altLang="en-US" sz="1000" dirty="0" smtClean="0"/>
              <a:t>가시 덤불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점프를 하여 피한다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(SPACE</a:t>
            </a:r>
            <a:r>
              <a:rPr lang="ko-KR" altLang="en-US" sz="1000" dirty="0" smtClean="0"/>
              <a:t>키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닿으면 생명력 감소</a:t>
            </a:r>
            <a:endParaRPr lang="ko-KR" altLang="en-US" sz="1000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</p:cNvCxnSpPr>
          <p:nvPr/>
        </p:nvCxnSpPr>
        <p:spPr>
          <a:xfrm flipH="1">
            <a:off x="3419872" y="3494911"/>
            <a:ext cx="3600400" cy="1374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2996952"/>
            <a:ext cx="1800200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캐릭터</a:t>
            </a:r>
            <a:r>
              <a:rPr lang="ko-KR" altLang="en-US" sz="1000" dirty="0" smtClean="0"/>
              <a:t>는 앞으로 자동 이동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조작키는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1.</a:t>
            </a:r>
            <a:r>
              <a:rPr lang="ko-KR" altLang="en-US" sz="1000" dirty="0" smtClean="0"/>
              <a:t>점프</a:t>
            </a:r>
            <a:r>
              <a:rPr lang="en-US" altLang="ko-KR" sz="1000" dirty="0" smtClean="0"/>
              <a:t>(space</a:t>
            </a:r>
            <a:r>
              <a:rPr lang="ko-KR" altLang="en-US" sz="1000" dirty="0" smtClean="0"/>
              <a:t>키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2.</a:t>
            </a:r>
            <a:r>
              <a:rPr lang="ko-KR" altLang="en-US" sz="1000" dirty="0" smtClean="0"/>
              <a:t>슬라이딩</a:t>
            </a:r>
            <a:endParaRPr lang="en-US" altLang="ko-KR" sz="1000" dirty="0"/>
          </a:p>
          <a:p>
            <a:r>
              <a:rPr lang="en-US" altLang="ko-KR" sz="1000" dirty="0" smtClean="0"/>
              <a:t>          (</a:t>
            </a:r>
            <a:r>
              <a:rPr lang="ko-KR" altLang="en-US" sz="1000" dirty="0" smtClean="0"/>
              <a:t>키보드 아래방향 키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403648" y="3717032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62068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16632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4.Game Play image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41682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69269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4283968" y="3933056"/>
            <a:ext cx="1440160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644008" y="4653136"/>
            <a:ext cx="432048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4288" y="2636912"/>
            <a:ext cx="1800200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장애물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–2. </a:t>
            </a:r>
            <a:r>
              <a:rPr lang="ko-KR" altLang="en-US" sz="1000" dirty="0" smtClean="0"/>
              <a:t>거꾸로 솟은 나무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슬라이딩을 하여 피한다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아래 방향키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닿으면 생명력 감소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228184" y="3068960"/>
            <a:ext cx="92772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64088" y="1988840"/>
            <a:ext cx="1296144" cy="25922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15816" y="5589240"/>
            <a:ext cx="1800200" cy="553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 근처에 왔을 때 아래 방향키를 눌러서 슬라이딩을 해야 한다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16632"/>
            <a:ext cx="2399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5.Development Plan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27584" y="692696"/>
          <a:ext cx="7488832" cy="5759346"/>
        </p:xfrm>
        <a:graphic>
          <a:graphicData uri="http://schemas.openxmlformats.org/drawingml/2006/table">
            <a:tbl>
              <a:tblPr/>
              <a:tblGrid>
                <a:gridCol w="936104"/>
                <a:gridCol w="6552728"/>
              </a:tblGrid>
              <a:tr h="4712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리소스 수집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배경음악 수집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931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스테이지의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맵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캐릭터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스프라이트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3.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리소스 추가 수집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712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3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장애물 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캐릭터와 장애물의 충돌체크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712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4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중간 점검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(1~4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 동안 구현하지 못했던 것 구현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)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게임 내 사운드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음악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)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712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5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게임 메인 로비화면 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1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6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버튼 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- 1.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버튼 리소스 재정리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- 2.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음악의 리듬에 맞게 버튼 생성 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- 3.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버튼의 이동 구현 및 버튼과 버튼 충돌구역간의 충돌체크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- 4.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버튼이 제대로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충돌시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획득되게끔 하는 포인트 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1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7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1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8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5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9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음악의 리듬에 따라 버튼이 주기적으로 제대로 생성되며 캐릭터의 이동 및 장애물과의 충돌주기가 적당한지 비교해가며 체크하기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버튼 구현에서 덜 된 부분 보완하기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986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10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최종 점검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(5~9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주차에서 보완 할 부분 보완하기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)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게임을 시연해보며 난이도 테스트하기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661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11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해당 게임에 대한 피드백 받기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최종 점검 마무리 및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릴리즈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814</Words>
  <Application>Microsoft Office PowerPoint</Application>
  <PresentationFormat>화면 슬라이드 쇼(4:3)</PresentationFormat>
  <Paragraphs>119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ChoiKH</dc:creator>
  <cp:lastModifiedBy>ChoiKH</cp:lastModifiedBy>
  <cp:revision>46</cp:revision>
  <dcterms:created xsi:type="dcterms:W3CDTF">2016-09-19T08:29:47Z</dcterms:created>
  <dcterms:modified xsi:type="dcterms:W3CDTF">2016-09-20T13:24:36Z</dcterms:modified>
</cp:coreProperties>
</file>