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3" r:id="rId5"/>
    <p:sldId id="266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125" d="100"/>
          <a:sy n="125" d="100"/>
        </p:scale>
        <p:origin x="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DEF8-98AA-4416-A82E-298EF2E54D2D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1188-ED11-49EB-AB3E-B999B4A26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5739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6767736" y="260648"/>
            <a:ext cx="2376264" cy="400110"/>
          </a:xfrm>
          <a:custGeom>
            <a:avLst/>
            <a:gdLst>
              <a:gd name="connsiteX0" fmla="*/ 0 w 2376264"/>
              <a:gd name="connsiteY0" fmla="*/ 0 h 369332"/>
              <a:gd name="connsiteX1" fmla="*/ 2376264 w 2376264"/>
              <a:gd name="connsiteY1" fmla="*/ 0 h 369332"/>
              <a:gd name="connsiteX2" fmla="*/ 2376264 w 2376264"/>
              <a:gd name="connsiteY2" fmla="*/ 369332 h 369332"/>
              <a:gd name="connsiteX3" fmla="*/ 0 w 2376264"/>
              <a:gd name="connsiteY3" fmla="*/ 369332 h 369332"/>
              <a:gd name="connsiteX4" fmla="*/ 0 w 237626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64" h="369332">
                <a:moveTo>
                  <a:pt x="0" y="0"/>
                </a:moveTo>
                <a:lnTo>
                  <a:pt x="2376264" y="0"/>
                </a:lnTo>
                <a:lnTo>
                  <a:pt x="237626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FF0000"/>
                  </a:solidFill>
                </a:ln>
              </a:rPr>
              <a:t>2D programming</a:t>
            </a:r>
            <a:endParaRPr lang="ko-KR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2564904"/>
            <a:ext cx="5472608" cy="2123658"/>
          </a:xfrm>
          <a:custGeom>
            <a:avLst/>
            <a:gdLst>
              <a:gd name="connsiteX0" fmla="*/ 0 w 2376264"/>
              <a:gd name="connsiteY0" fmla="*/ 0 h 369332"/>
              <a:gd name="connsiteX1" fmla="*/ 2376264 w 2376264"/>
              <a:gd name="connsiteY1" fmla="*/ 0 h 369332"/>
              <a:gd name="connsiteX2" fmla="*/ 2376264 w 2376264"/>
              <a:gd name="connsiteY2" fmla="*/ 369332 h 369332"/>
              <a:gd name="connsiteX3" fmla="*/ 0 w 2376264"/>
              <a:gd name="connsiteY3" fmla="*/ 369332 h 369332"/>
              <a:gd name="connsiteX4" fmla="*/ 0 w 237626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64" h="369332">
                <a:moveTo>
                  <a:pt x="0" y="0"/>
                </a:moveTo>
                <a:lnTo>
                  <a:pt x="2376264" y="0"/>
                </a:lnTo>
                <a:lnTo>
                  <a:pt x="237626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n>
                  <a:solidFill>
                    <a:srgbClr val="FF0000"/>
                  </a:solidFill>
                </a:ln>
                <a:latin typeface="MD아롱체" pitchFamily="18" charset="-127"/>
                <a:ea typeface="MD아롱체" pitchFamily="18" charset="-127"/>
              </a:rPr>
              <a:t>Run your  			 	BEAT!</a:t>
            </a:r>
            <a:endParaRPr lang="ko-KR" altLang="en-US" sz="6600" dirty="0">
              <a:ln>
                <a:solidFill>
                  <a:srgbClr val="FF0000"/>
                </a:solidFill>
              </a:ln>
              <a:latin typeface="MD아롱체" pitchFamily="18" charset="-127"/>
              <a:ea typeface="MD아롱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7736" y="692696"/>
            <a:ext cx="2376264" cy="468000"/>
          </a:xfrm>
          <a:custGeom>
            <a:avLst/>
            <a:gdLst>
              <a:gd name="connsiteX0" fmla="*/ 0 w 2376264"/>
              <a:gd name="connsiteY0" fmla="*/ 0 h 369332"/>
              <a:gd name="connsiteX1" fmla="*/ 2376264 w 2376264"/>
              <a:gd name="connsiteY1" fmla="*/ 0 h 369332"/>
              <a:gd name="connsiteX2" fmla="*/ 2376264 w 2376264"/>
              <a:gd name="connsiteY2" fmla="*/ 369332 h 369332"/>
              <a:gd name="connsiteX3" fmla="*/ 0 w 2376264"/>
              <a:gd name="connsiteY3" fmla="*/ 369332 h 369332"/>
              <a:gd name="connsiteX4" fmla="*/ 0 w 237626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64" h="369332">
                <a:moveTo>
                  <a:pt x="0" y="0"/>
                </a:moveTo>
                <a:lnTo>
                  <a:pt x="2376264" y="0"/>
                </a:lnTo>
                <a:lnTo>
                  <a:pt x="237626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FF0000"/>
                  </a:solidFill>
                </a:ln>
              </a:rPr>
              <a:t>2013182042</a:t>
            </a:r>
            <a:r>
              <a:rPr lang="ko-KR" altLang="en-US" sz="2000" dirty="0" smtClean="0">
                <a:ln>
                  <a:solidFill>
                    <a:srgbClr val="FF0000"/>
                  </a:solidFill>
                </a:ln>
              </a:rPr>
              <a:t>최규화</a:t>
            </a:r>
            <a:endParaRPr lang="ko-KR" altLang="en-US" sz="2000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620688"/>
            <a:ext cx="76328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음악에 맞춰 </a:t>
            </a:r>
            <a:r>
              <a:rPr lang="en-US" altLang="ko-KR" dirty="0" smtClean="0"/>
              <a:t>Click!! </a:t>
            </a:r>
            <a:r>
              <a:rPr lang="ko-KR" altLang="en-US" dirty="0" smtClean="0"/>
              <a:t>장애물을 피해 </a:t>
            </a:r>
            <a:r>
              <a:rPr lang="en-US" altLang="ko-KR" dirty="0" smtClean="0"/>
              <a:t>Run!!</a:t>
            </a:r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45628184" descr="DRW0000214045f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12776"/>
            <a:ext cx="5380038" cy="367240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99592" y="522920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음악의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리듬에 따라 키보드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버튼을 정확하게 클릭하여 높은 점수를 획득한 상태로 앞을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향해 달리는 캐릭터를 조작하여 중간 중간에 나오는 장애물을 피해 목적지에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도달해야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116632"/>
            <a:ext cx="43204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1.Game Concept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16632"/>
            <a:ext cx="43204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2.Development Range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582072"/>
          <a:ext cx="6480720" cy="2630904"/>
        </p:xfrm>
        <a:graphic>
          <a:graphicData uri="http://schemas.openxmlformats.org/drawingml/2006/table">
            <a:tbl>
              <a:tblPr/>
              <a:tblGrid>
                <a:gridCol w="804993"/>
                <a:gridCol w="5675727"/>
              </a:tblGrid>
              <a:tr h="1963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분류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a typeface="한컴바탕"/>
                        </a:rPr>
                        <a:t>구체적인 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</a:tr>
              <a:tr h="6678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스테이지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스테이지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1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개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해안 </a:t>
                      </a:r>
                      <a:r>
                        <a:rPr lang="ko-KR" altLang="en-US" sz="1200" b="1" kern="0" spc="0" baseline="0" dirty="0" err="1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맵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)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제작</a:t>
                      </a:r>
                      <a:endParaRPr lang="ko-KR" altLang="en-US" sz="1200" kern="0" spc="0" baseline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스테이지를 구성하는 발판종류는 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8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종류로 구성되었다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endParaRPr lang="ko-KR" altLang="en-US" sz="1200" kern="0" spc="0" baseline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8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캐릭터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기본동작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좌측 이동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)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및 점프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,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슬라이딩 모션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추후 추가구현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구현</a:t>
                      </a:r>
                      <a:endParaRPr lang="en-US" altLang="ko-KR" sz="1200" b="1" kern="0" spc="0" baseline="0" dirty="0" smtClean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남자 캐릭터 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1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종로 구현</a:t>
                      </a:r>
                      <a:endParaRPr lang="ko-KR" altLang="en-US" sz="1200" kern="0" spc="0" baseline="0" dirty="0" smtClean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캐릭터의 생명력은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100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추후 추가구현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으로 설정되어있다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a typeface="한컴바탕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2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가지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종류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슬라임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몬스터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로 구성된다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r>
                        <a:rPr lang="en-US" altLang="ko-KR" sz="1200" b="1" kern="0" spc="0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추후 추가구현 가능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 캐릭터가 장애물에 닿으면 장애물이 사라지게 구현 및 장애물에 모션추가를 했음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캐릭터가 장애물에 닿으면 생명력이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10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씩 감소한다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r>
                        <a:rPr lang="ko-KR" altLang="en-US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추후 추가구현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9592" y="3212976"/>
          <a:ext cx="6480720" cy="2338707"/>
        </p:xfrm>
        <a:graphic>
          <a:graphicData uri="http://schemas.openxmlformats.org/drawingml/2006/table">
            <a:tbl>
              <a:tblPr/>
              <a:tblGrid>
                <a:gridCol w="804993"/>
                <a:gridCol w="5675727"/>
              </a:tblGrid>
              <a:tr h="1068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버튼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[</a:t>
                      </a:r>
                      <a:r>
                        <a:rPr lang="ko-KR" altLang="en-US" sz="1200" b="1" kern="0" spc="0" dirty="0" err="1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미구현</a:t>
                      </a:r>
                      <a:r>
                        <a:rPr lang="ko-KR" altLang="en-US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상태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]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버튼은 </a:t>
                      </a:r>
                      <a:r>
                        <a:rPr lang="en-US" altLang="ko-KR" sz="1200" b="1" kern="0" spc="0" dirty="0" smtClean="0">
                          <a:solidFill>
                            <a:srgbClr val="315F97"/>
                          </a:solidFill>
                          <a:latin typeface="HY강M" pitchFamily="18" charset="-127"/>
                          <a:ea typeface="HY강M" pitchFamily="18" charset="-127"/>
                        </a:rPr>
                        <a:t>A, S, D, F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이미지를 띄고 있으며 해당 키를 눌러 포인트를 획득한다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누르면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포인트가 차감되는 폭탄 이미지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버튼을 정확하게 누를 시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10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포인트를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획득 및 폭탄을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누르면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50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포인트가 차감된다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음악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리듬게임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BGM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혹은 게임 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BGM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으로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게임종료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캐릭터의 생명력이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0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이 되면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게임이 종료된다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 (</a:t>
                      </a:r>
                      <a:r>
                        <a:rPr lang="ko-KR" altLang="en-US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추후 추가구현</a:t>
                      </a:r>
                      <a:r>
                        <a:rPr lang="en-US" altLang="ko-KR" sz="1200" b="1" kern="0" spc="0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-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캐릭터가 목표지점에 도달하면 해당 스테이지에서 획득한 포인트가 보여지며 게임이 종료된다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30419" marR="30419" marT="8410" marB="84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16632"/>
            <a:ext cx="2399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5.Development Plan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7584" y="692696"/>
          <a:ext cx="7488832" cy="5822154"/>
        </p:xfrm>
        <a:graphic>
          <a:graphicData uri="http://schemas.openxmlformats.org/drawingml/2006/table">
            <a:tbl>
              <a:tblPr/>
              <a:tblGrid>
                <a:gridCol w="936104"/>
                <a:gridCol w="6552728"/>
              </a:tblGrid>
              <a:tr h="25202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계획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 1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리소스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수집</a:t>
                      </a:r>
                      <a:r>
                        <a:rPr lang="ko-KR" altLang="en-US" sz="1000" b="1" kern="0" spc="0" baseline="0" dirty="0">
                          <a:solidFill>
                            <a:srgbClr val="000000"/>
                          </a:solidFill>
                          <a:ea typeface="+mn-ea"/>
                        </a:rPr>
                        <a:t>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배경음악 수집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FF0000"/>
                          </a:solidFill>
                        </a:rPr>
                        <a:t>결과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)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캐릭터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</a:rPr>
                        <a:t>장애물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b="1" kern="0" spc="0" baseline="0" dirty="0" err="1" smtClean="0">
                          <a:solidFill>
                            <a:srgbClr val="000000"/>
                          </a:solidFill>
                        </a:rPr>
                        <a:t>맵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</a:rPr>
                        <a:t>발판오브젝트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</a:rPr>
                        <a:t>버튼이미지 등과 배경음악 수집완료 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ko-KR" altLang="en-US" sz="1000" b="1" kern="0" spc="0" baseline="0" dirty="0" smtClean="0">
                          <a:solidFill>
                            <a:srgbClr val="FF0000"/>
                          </a:solidFill>
                        </a:rPr>
                        <a:t>달성도</a:t>
                      </a:r>
                      <a:r>
                        <a:rPr lang="en-US" altLang="ko-KR" sz="1000" b="1" kern="0" spc="0" baseline="0" dirty="0" smtClean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622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계획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)1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스테이지의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맵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구현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ea typeface="+mn-ea"/>
                        </a:rPr>
                        <a:t>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캐릭터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스프라이트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구현</a:t>
                      </a:r>
                      <a:r>
                        <a:rPr lang="ko-KR" altLang="en-US" sz="1000" b="1" kern="0" spc="0" baseline="0" dirty="0">
                          <a:solidFill>
                            <a:srgbClr val="000000"/>
                          </a:solidFill>
                          <a:ea typeface="+mn-ea"/>
                        </a:rPr>
                        <a:t>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ea typeface="+mn-ea"/>
                        </a:rPr>
                        <a:t>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3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리소스 추가 수집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62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FF0000"/>
                          </a:solidFill>
                        </a:rPr>
                        <a:t>결과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)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스테이지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1(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</a:rPr>
                        <a:t>해안맵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)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구현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캐릭터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</a:rPr>
                        <a:t>스프라이트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 구현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기본동작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점프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..),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리소스 추가 수집완료 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ko-KR" altLang="en-US" sz="1000" b="1" kern="0" spc="0" dirty="0" smtClean="0">
                          <a:solidFill>
                            <a:srgbClr val="FF0000"/>
                          </a:solidFill>
                        </a:rPr>
                        <a:t>달성도</a:t>
                      </a:r>
                      <a:r>
                        <a:rPr lang="en-US" altLang="ko-KR" sz="1000" b="1" kern="0" spc="0" dirty="0" smtClean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43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3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계획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 1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장애물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구현</a:t>
                      </a:r>
                      <a:r>
                        <a:rPr lang="ko-KR" altLang="en-US" sz="1000" b="1" kern="0" spc="0" baseline="0" dirty="0">
                          <a:solidFill>
                            <a:srgbClr val="000000"/>
                          </a:solidFill>
                          <a:ea typeface="+mn-ea"/>
                        </a:rPr>
                        <a:t>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캐릭터와 장애물의 충돌체크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4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FF0000"/>
                          </a:solidFill>
                        </a:rPr>
                        <a:t>결과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) 2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가지 종류의 장애물 구현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</a:rPr>
                        <a:t>및 충돌체크 구현완료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</a:rPr>
                        <a:t>장애물과 부딪히면 장애물이 사라짐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) / </a:t>
                      </a:r>
                      <a:r>
                        <a:rPr lang="ko-KR" altLang="en-US" sz="1000" b="1" kern="0" spc="0" baseline="0" dirty="0" smtClean="0">
                          <a:solidFill>
                            <a:srgbClr val="FF0000"/>
                          </a:solidFill>
                        </a:rPr>
                        <a:t>달성도</a:t>
                      </a:r>
                      <a:r>
                        <a:rPr lang="en-US" altLang="ko-KR" sz="1000" b="1" kern="0" spc="0" baseline="0" dirty="0" smtClean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43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계획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 1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중간 점검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(1~4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 동안 구현하지 못했던 것 구현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게임 내 사운드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음악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54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FF0000"/>
                          </a:solidFill>
                        </a:rPr>
                        <a:t>결과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) 3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</a:rPr>
                        <a:t>주차 때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</a:rPr>
                        <a:t> 구현한 캐릭터와 발판 충돌체크부분 수정 및 게임 내 스테이지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</a:rPr>
                        <a:t> 사운드 구현 완료 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ko-KR" altLang="en-US" sz="1000" b="1" kern="0" spc="0" baseline="0" dirty="0" smtClean="0">
                          <a:solidFill>
                            <a:srgbClr val="FF0000"/>
                          </a:solidFill>
                        </a:rPr>
                        <a:t>달성도</a:t>
                      </a:r>
                      <a:r>
                        <a:rPr lang="en-US" altLang="ko-KR" sz="1000" b="1" kern="0" spc="0" baseline="0" dirty="0" smtClean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560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5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계획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) 1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게임 메인 로비화면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5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FF0000"/>
                          </a:solidFill>
                        </a:rPr>
                        <a:t>결과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)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</a:rPr>
                        <a:t>작업중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1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6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- 1.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 리소스 재정리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- 2.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음악의 리듬에 맞게 버튼 생성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- 3.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버튼의 이동 구현 및 버튼과 버튼 충돌구역간의 충돌체크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- 4.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버튼이 제대로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충돌시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획득되게끔 하는 포인트 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1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7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1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9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음악의 리듬에 따라 버튼이 주기적으로 제대로 생성되며 캐릭터의 이동 및 장애물과의 충돌주기가 적당한지 비교해가며 체크하기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버튼 구현에서 덜 된 부분 보완하기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986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10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최종 점검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(5~9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주차에서 보완 할 부분 보완하기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게임을 시연해보며 난이도 테스트하기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661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주차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해당 게임에 대한 피드백 받기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2.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최종 점검 마무리 및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릴리즈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37861" marR="37861" marT="10468" marB="104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16632"/>
            <a:ext cx="43204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4.Github Commit graph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332656"/>
            <a:ext cx="20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6.Self Evaluation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2" y="980728"/>
          <a:ext cx="8352928" cy="4133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메커니즘이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B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570</Words>
  <Application>Microsoft Office PowerPoint</Application>
  <PresentationFormat>화면 슬라이드 쇼(4:3)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ChoiKH</dc:creator>
  <cp:lastModifiedBy>ChoiKH</cp:lastModifiedBy>
  <cp:revision>81</cp:revision>
  <dcterms:created xsi:type="dcterms:W3CDTF">2016-09-19T08:29:47Z</dcterms:created>
  <dcterms:modified xsi:type="dcterms:W3CDTF">2016-10-20T08:21:50Z</dcterms:modified>
</cp:coreProperties>
</file>