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CC968-E377-430D-AFC9-99CB685F9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BC37D-BD70-426D-8CFD-5B258D116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7C8A2-F3C0-4A6E-A6F8-2AF1DD69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038B2-D2E4-4495-9CA5-9EE22F21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09D6E-1804-45FA-A69B-C06B96E6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9FC55-AF22-49EC-8097-17AF070B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77FA2F-DE40-486E-B987-EE5FF7FFF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BCAA0-BAE7-4DD4-9B8E-CDAC4869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6D573-A41F-45CF-859D-3323B4AE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1FE31-A95F-40BA-8E1F-DD39BB58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6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A2D105-64B6-41C9-82B0-86BE324BB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CA622-A97A-4C93-B670-F1F2E291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E5887-A601-4695-8154-C93F4DAF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04B96-858F-49A1-9636-71BAEFAF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BA493-3E21-4C15-B5C2-8E868709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AD07-A0A8-4D35-90CA-91AD8563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51F69-AD9C-4EF6-970F-1C655F87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59E19-1546-46BD-B586-B65C13E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88DDC-C170-49F4-A27C-F3B8BF29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2BAEE-D875-415B-A763-706364B2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B328-258F-4D0C-80CA-B854288C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2F406-1494-42AB-BAC1-AE9DFFF0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CEFCD-0E45-4126-992B-16431CBF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70013-9A03-4F9E-86B4-8FBC595B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B0B67-99C8-481A-91C3-4EE96A1F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EA85-5C6A-47F8-91D6-A35640AC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1BA7C-1FCA-45C7-B55F-0AB6EF53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9A87A-AF4D-4D2C-89A7-316A52DA6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BAF0F-4CC9-430A-AC1B-E9B54ACA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23222F-6040-4B77-B9B1-B5EB6CE5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1CE15-03E3-441B-BD99-26D8A2CA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6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B6B5C-CE3A-4986-A3E5-12F8C92F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62DFF-4547-4BD1-A5AF-EF1E84F5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0D3A9-741E-49CC-A3A0-A76AF2DA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E78009-0596-4065-99D2-C7E3EBEB4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A730D0-8B99-43E9-98AD-B0A0CAE8E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685512-B5AE-4246-94A1-B6D016D6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B8CFE8-8D24-47C4-BB47-42A35528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05679-A3B5-415D-9AEE-1E7E0A0A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48FE7-976E-48EF-899A-58D500DF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BA60EE-ECFB-4DCE-BB79-D3227483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717C1-3E08-4F45-9768-2AC362E7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19FFC2-94D6-440A-91E3-676D4FC7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6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3A9F0B-200E-42A6-AFB7-D3978E6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ACC2B2-1602-45EE-B7A2-78B7A8F1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15D8A-5C17-43C8-9423-EE1F59D0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7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A8C76-9966-49E7-BA0E-F0B0E599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C80C0-423E-4C18-A92D-89D1F535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AFE2C-18CE-4D7F-96FF-4ACF3E42C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92D91-D103-4F84-96D9-61B3230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67963-1EBD-4F1D-8653-FDE3C432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18FB2-8F42-4A89-9420-F11C6FE5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2B733-3E22-4795-BADD-E61FB681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BD6F88-6ADE-4D6E-B111-CA927C8B3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4BE0CC-8B0D-40BC-BA45-43C62C1AD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F6B98-035C-45A2-89B5-9183971F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E031C-5208-49A8-89D0-65B8BCF9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BF4D3-AD52-4508-9748-5E536C8A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5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64C169-D8B3-4EA9-B9B4-ADD80F7C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3D8C0-C344-450B-B84D-2AC8BCFA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205A6-5710-426D-B7EE-45EC7E4F9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8802-73FA-4F6A-9B60-5B38F758923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B4A32-66AF-4859-8C78-7DA5D6D4E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5EE9C-6ADF-49FF-9DB5-8F76C7E07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2430-266F-4794-86D5-75BCBA0DB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7CB50A7-2653-4592-B97D-4A7F3F7B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50" y="392697"/>
            <a:ext cx="8513110" cy="60181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A36CD3-A301-4E34-B894-B42B9F6A06CD}"/>
              </a:ext>
            </a:extLst>
          </p:cNvPr>
          <p:cNvSpPr/>
          <p:nvPr/>
        </p:nvSpPr>
        <p:spPr>
          <a:xfrm>
            <a:off x="4007373" y="1417504"/>
            <a:ext cx="3929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마인드 큐브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BCCA96-8F5C-4AE6-85FE-0A695439A79A}"/>
              </a:ext>
            </a:extLst>
          </p:cNvPr>
          <p:cNvSpPr/>
          <p:nvPr/>
        </p:nvSpPr>
        <p:spPr>
          <a:xfrm>
            <a:off x="4934195" y="4367809"/>
            <a:ext cx="274305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ko-KR" alt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소프트웨어 공학</a:t>
            </a:r>
            <a:endParaRPr lang="en-US" altLang="ko-KR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 algn="ctr">
              <a:buNone/>
            </a:pPr>
            <a:r>
              <a:rPr lang="en-US" altLang="ko-KR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2013182042 </a:t>
            </a:r>
          </a:p>
          <a:p>
            <a:pPr marL="0" indent="0" algn="ctr">
              <a:buNone/>
            </a:pPr>
            <a:r>
              <a:rPr lang="ko-KR" alt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최 규 화</a:t>
            </a:r>
          </a:p>
        </p:txBody>
      </p:sp>
    </p:spTree>
    <p:extLst>
      <p:ext uri="{BB962C8B-B14F-4D97-AF65-F5344CB8AC3E}">
        <p14:creationId xmlns:p14="http://schemas.microsoft.com/office/powerpoint/2010/main" val="349554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6AE4A-17D1-49F9-B561-D60AAC1F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143"/>
            <a:ext cx="10515600" cy="78175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스토리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78C5D-A4D9-490F-AF79-6AC2E3FA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1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세계 곳곳에 </a:t>
            </a:r>
            <a:r>
              <a:rPr lang="en-US" altLang="ko-KR" dirty="0"/>
              <a:t>“</a:t>
            </a:r>
            <a:r>
              <a:rPr lang="ko-KR" altLang="en-US" dirty="0"/>
              <a:t>마인드 큐브</a:t>
            </a:r>
            <a:r>
              <a:rPr lang="en-US" altLang="ko-KR" dirty="0"/>
              <a:t>”</a:t>
            </a:r>
            <a:r>
              <a:rPr lang="ko-KR" altLang="en-US" dirty="0"/>
              <a:t>라는 정육면체 모양의 거대한 큐브가 등장하기 시작했다</a:t>
            </a:r>
            <a:r>
              <a:rPr lang="en-US" altLang="ko-KR" dirty="0"/>
              <a:t>. </a:t>
            </a:r>
            <a:r>
              <a:rPr lang="ko-KR" altLang="en-US" dirty="0"/>
              <a:t>세계각국이 힘을 모아 </a:t>
            </a:r>
            <a:r>
              <a:rPr lang="en-US" altLang="ko-KR" dirty="0"/>
              <a:t>“</a:t>
            </a:r>
            <a:r>
              <a:rPr lang="ko-KR" altLang="en-US" dirty="0"/>
              <a:t>마인드 큐브</a:t>
            </a:r>
            <a:r>
              <a:rPr lang="en-US" altLang="ko-KR" dirty="0"/>
              <a:t>”</a:t>
            </a:r>
            <a:r>
              <a:rPr lang="ko-KR" altLang="en-US" dirty="0"/>
              <a:t>의 정체를 밝혔는데</a:t>
            </a:r>
            <a:r>
              <a:rPr lang="en-US" altLang="ko-KR" dirty="0"/>
              <a:t> </a:t>
            </a:r>
            <a:r>
              <a:rPr lang="ko-KR" altLang="en-US" dirty="0"/>
              <a:t>이 큐브는 일종의 던전으로 큐브에 들어가 가장 먼저 큐브를 빠져나오는 사람에게 큐브가 마법을 쓸 수 있는 능력을 부여한다</a:t>
            </a:r>
            <a:r>
              <a:rPr lang="en-US" altLang="ko-KR" dirty="0"/>
              <a:t>. </a:t>
            </a:r>
            <a:r>
              <a:rPr lang="ko-KR" altLang="en-US" dirty="0"/>
              <a:t>이렇게 힘을 부여한 큐브는 사라지며 다시 생겨나지 않는다</a:t>
            </a:r>
            <a:r>
              <a:rPr lang="en-US" altLang="ko-KR" dirty="0"/>
              <a:t>. </a:t>
            </a:r>
            <a:r>
              <a:rPr lang="ko-KR" altLang="en-US" dirty="0"/>
              <a:t>이러한 소식을 알게 된 각국의 도전자들은 정부의 도움 하에 </a:t>
            </a:r>
            <a:r>
              <a:rPr lang="en-US" altLang="ko-KR" dirty="0"/>
              <a:t>“</a:t>
            </a:r>
            <a:r>
              <a:rPr lang="ko-KR" altLang="en-US" dirty="0"/>
              <a:t>마인드 큐브” 를 탐험하기 시작한다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/>
              <a:t>“</a:t>
            </a:r>
            <a:r>
              <a:rPr lang="ko-KR" altLang="en-US" dirty="0"/>
              <a:t>마법을 다룰 수 있는 힘</a:t>
            </a:r>
            <a:r>
              <a:rPr lang="en-US" altLang="ko-KR" dirty="0"/>
              <a:t>” </a:t>
            </a:r>
            <a:r>
              <a:rPr lang="ko-KR" altLang="en-US" dirty="0"/>
              <a:t>에 이끌린 수 많은 탐험가들은 큐브 내에서 자신만의 생존싸움을 시작하게 되는데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과연 누가 </a:t>
            </a:r>
            <a:r>
              <a:rPr lang="en-US" altLang="ko-KR" dirty="0"/>
              <a:t>“</a:t>
            </a:r>
            <a:r>
              <a:rPr lang="ko-KR" altLang="en-US" dirty="0"/>
              <a:t>마인드 큐브</a:t>
            </a:r>
            <a:r>
              <a:rPr lang="en-US" altLang="ko-KR" dirty="0"/>
              <a:t>”</a:t>
            </a:r>
            <a:r>
              <a:rPr lang="ko-KR" altLang="en-US" dirty="0"/>
              <a:t>를 정복 할 것인가</a:t>
            </a:r>
            <a:r>
              <a:rPr lang="en-US" altLang="ko-KR" dirty="0"/>
              <a:t>!!??</a:t>
            </a:r>
          </a:p>
        </p:txBody>
      </p:sp>
    </p:spTree>
    <p:extLst>
      <p:ext uri="{BB962C8B-B14F-4D97-AF65-F5344CB8AC3E}">
        <p14:creationId xmlns:p14="http://schemas.microsoft.com/office/powerpoint/2010/main" val="310375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5524E0-32EA-4F4A-A1BF-3F3AEADF5605}"/>
              </a:ext>
            </a:extLst>
          </p:cNvPr>
          <p:cNvSpPr/>
          <p:nvPr/>
        </p:nvSpPr>
        <p:spPr>
          <a:xfrm>
            <a:off x="705174" y="1237280"/>
            <a:ext cx="3146155" cy="20922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9623C-386D-4AD4-A722-26695A4A3596}"/>
              </a:ext>
            </a:extLst>
          </p:cNvPr>
          <p:cNvSpPr/>
          <p:nvPr/>
        </p:nvSpPr>
        <p:spPr>
          <a:xfrm>
            <a:off x="3835831" y="1717727"/>
            <a:ext cx="643179" cy="113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6A4429-FEDC-4998-9D3B-E56C90CFF3BD}"/>
              </a:ext>
            </a:extLst>
          </p:cNvPr>
          <p:cNvSpPr/>
          <p:nvPr/>
        </p:nvSpPr>
        <p:spPr>
          <a:xfrm>
            <a:off x="4463512" y="1237279"/>
            <a:ext cx="3146155" cy="20922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DD08DFC-EE7C-413A-83F0-AC9093EC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4" y="212267"/>
            <a:ext cx="10515600" cy="6551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플레이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F69888-56B4-470F-BADB-F6351A52D474}"/>
              </a:ext>
            </a:extLst>
          </p:cNvPr>
          <p:cNvSpPr/>
          <p:nvPr/>
        </p:nvSpPr>
        <p:spPr>
          <a:xfrm>
            <a:off x="7609667" y="1717726"/>
            <a:ext cx="643179" cy="113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6B8EBA2F-E759-49F8-AE62-CB3AE295E5A9}"/>
              </a:ext>
            </a:extLst>
          </p:cNvPr>
          <p:cNvSpPr/>
          <p:nvPr/>
        </p:nvSpPr>
        <p:spPr>
          <a:xfrm>
            <a:off x="8252846" y="1237279"/>
            <a:ext cx="2316453" cy="2092271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 스테이지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B99A5E8-6127-494C-A5FA-44F5C03B2212}"/>
              </a:ext>
            </a:extLst>
          </p:cNvPr>
          <p:cNvSpPr/>
          <p:nvPr/>
        </p:nvSpPr>
        <p:spPr>
          <a:xfrm>
            <a:off x="712922" y="3699382"/>
            <a:ext cx="376608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AE0D3-12FE-49AD-B062-6CB1B420DDFF}"/>
              </a:ext>
            </a:extLst>
          </p:cNvPr>
          <p:cNvSpPr txBox="1"/>
          <p:nvPr/>
        </p:nvSpPr>
        <p:spPr>
          <a:xfrm>
            <a:off x="1239864" y="3511317"/>
            <a:ext cx="309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 방향</a:t>
            </a:r>
            <a:r>
              <a:rPr lang="en-US" altLang="ko-KR" dirty="0"/>
              <a:t>(</a:t>
            </a:r>
            <a:r>
              <a:rPr lang="ko-KR" altLang="en-US" dirty="0"/>
              <a:t>왼쪽 </a:t>
            </a:r>
            <a:r>
              <a:rPr lang="en-US" altLang="ko-KR" dirty="0"/>
              <a:t>-&gt; 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F5C1B-53B0-4B42-B96B-15D783007B95}"/>
              </a:ext>
            </a:extLst>
          </p:cNvPr>
          <p:cNvSpPr txBox="1"/>
          <p:nvPr/>
        </p:nvSpPr>
        <p:spPr>
          <a:xfrm>
            <a:off x="6520308" y="3574806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스테이지마다 장애물이 등장한다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높이가 다른 직사각형 모양의 뜀틀을 넘어가기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 아래로 움직이는 공에 부딪히고 발판을 밟아 이동하기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A0FDF4-B7F2-44D8-BC40-4ECC41708616}"/>
              </a:ext>
            </a:extLst>
          </p:cNvPr>
          <p:cNvSpPr/>
          <p:nvPr/>
        </p:nvSpPr>
        <p:spPr>
          <a:xfrm>
            <a:off x="1030636" y="2851116"/>
            <a:ext cx="418455" cy="4804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E9BBAB-C180-40CD-BDA0-AAD6BFE73FF7}"/>
              </a:ext>
            </a:extLst>
          </p:cNvPr>
          <p:cNvSpPr/>
          <p:nvPr/>
        </p:nvSpPr>
        <p:spPr>
          <a:xfrm>
            <a:off x="1894667" y="2464231"/>
            <a:ext cx="418455" cy="865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6169ED-8802-423E-BFC8-9998FECD10F1}"/>
              </a:ext>
            </a:extLst>
          </p:cNvPr>
          <p:cNvSpPr/>
          <p:nvPr/>
        </p:nvSpPr>
        <p:spPr>
          <a:xfrm>
            <a:off x="2886558" y="2092272"/>
            <a:ext cx="418455" cy="12341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FAEDC-67C8-46E0-821B-CB9F57D9FCC5}"/>
              </a:ext>
            </a:extLst>
          </p:cNvPr>
          <p:cNvSpPr txBox="1"/>
          <p:nvPr/>
        </p:nvSpPr>
        <p:spPr>
          <a:xfrm>
            <a:off x="852407" y="1410346"/>
            <a:ext cx="14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62A2D-E7FD-44E7-ABE7-D6EF1A44147A}"/>
              </a:ext>
            </a:extLst>
          </p:cNvPr>
          <p:cNvSpPr txBox="1"/>
          <p:nvPr/>
        </p:nvSpPr>
        <p:spPr>
          <a:xfrm>
            <a:off x="4643680" y="1410346"/>
            <a:ext cx="14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02EAA84B-22A9-46F2-97BF-22ACAA20B776}"/>
              </a:ext>
            </a:extLst>
          </p:cNvPr>
          <p:cNvSpPr/>
          <p:nvPr/>
        </p:nvSpPr>
        <p:spPr>
          <a:xfrm>
            <a:off x="4578781" y="1996675"/>
            <a:ext cx="402956" cy="3719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7A181B-E414-48E9-BDDD-A562E059F405}"/>
              </a:ext>
            </a:extLst>
          </p:cNvPr>
          <p:cNvSpPr/>
          <p:nvPr/>
        </p:nvSpPr>
        <p:spPr>
          <a:xfrm>
            <a:off x="5562435" y="2230462"/>
            <a:ext cx="418455" cy="10959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8DB326F3-E413-4BB0-9492-B87092C5576C}"/>
              </a:ext>
            </a:extLst>
          </p:cNvPr>
          <p:cNvSpPr/>
          <p:nvPr/>
        </p:nvSpPr>
        <p:spPr>
          <a:xfrm>
            <a:off x="6285531" y="2337378"/>
            <a:ext cx="402956" cy="3719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E802EDCB-7B71-4060-AA45-AA3D3B1789B3}"/>
              </a:ext>
            </a:extLst>
          </p:cNvPr>
          <p:cNvSpPr/>
          <p:nvPr/>
        </p:nvSpPr>
        <p:spPr>
          <a:xfrm>
            <a:off x="4640770" y="2517320"/>
            <a:ext cx="201478" cy="331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C05B0A6B-E934-491B-82D8-FAAE99F1DB84}"/>
              </a:ext>
            </a:extLst>
          </p:cNvPr>
          <p:cNvSpPr/>
          <p:nvPr/>
        </p:nvSpPr>
        <p:spPr>
          <a:xfrm>
            <a:off x="6625040" y="1895310"/>
            <a:ext cx="205352" cy="425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E5FF5171-F113-4C39-959A-B80B432870F2}"/>
              </a:ext>
            </a:extLst>
          </p:cNvPr>
          <p:cNvSpPr/>
          <p:nvPr/>
        </p:nvSpPr>
        <p:spPr>
          <a:xfrm>
            <a:off x="5102817" y="1952745"/>
            <a:ext cx="449451" cy="18459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D03F0B-CE7C-412B-86BA-54E5DC33BC58}"/>
              </a:ext>
            </a:extLst>
          </p:cNvPr>
          <p:cNvSpPr/>
          <p:nvPr/>
        </p:nvSpPr>
        <p:spPr>
          <a:xfrm>
            <a:off x="7010802" y="2461645"/>
            <a:ext cx="418455" cy="865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688A3895-9402-4D42-AD25-3854F26C193D}"/>
              </a:ext>
            </a:extLst>
          </p:cNvPr>
          <p:cNvSpPr/>
          <p:nvPr/>
        </p:nvSpPr>
        <p:spPr>
          <a:xfrm>
            <a:off x="7399467" y="2135762"/>
            <a:ext cx="449451" cy="18459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DDF4EF-FEFB-4FD4-B2A5-AD484C441E20}"/>
              </a:ext>
            </a:extLst>
          </p:cNvPr>
          <p:cNvCxnSpPr>
            <a:cxnSpLocks/>
          </p:cNvCxnSpPr>
          <p:nvPr/>
        </p:nvCxnSpPr>
        <p:spPr>
          <a:xfrm>
            <a:off x="3626241" y="2815038"/>
            <a:ext cx="2792961" cy="13799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C165D9-5ED5-46FA-AA6E-C6E3951B8E5D}"/>
              </a:ext>
            </a:extLst>
          </p:cNvPr>
          <p:cNvCxnSpPr>
            <a:cxnSpLocks/>
          </p:cNvCxnSpPr>
          <p:nvPr/>
        </p:nvCxnSpPr>
        <p:spPr>
          <a:xfrm>
            <a:off x="5327542" y="3126606"/>
            <a:ext cx="1054499" cy="10518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E00C3A-7369-4C1E-91F8-25EB1D896A9F}"/>
              </a:ext>
            </a:extLst>
          </p:cNvPr>
          <p:cNvSpPr txBox="1"/>
          <p:nvPr/>
        </p:nvSpPr>
        <p:spPr>
          <a:xfrm>
            <a:off x="705174" y="4305901"/>
            <a:ext cx="3619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컨셉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스테이지마다 등장하는 장애물을 피해 목적지에 도달하는 러닝게임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E541B6-A7CA-43FF-8EE8-46A300BBEB37}"/>
              </a:ext>
            </a:extLst>
          </p:cNvPr>
          <p:cNvSpPr/>
          <p:nvPr/>
        </p:nvSpPr>
        <p:spPr>
          <a:xfrm>
            <a:off x="712922" y="3284966"/>
            <a:ext cx="3138407" cy="1658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52B9F4-9772-4317-91CF-162444300F04}"/>
              </a:ext>
            </a:extLst>
          </p:cNvPr>
          <p:cNvSpPr/>
          <p:nvPr/>
        </p:nvSpPr>
        <p:spPr>
          <a:xfrm>
            <a:off x="4471749" y="3296535"/>
            <a:ext cx="3188290" cy="135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488427-DCB7-46F7-ACE0-9E24CB68550E}"/>
              </a:ext>
            </a:extLst>
          </p:cNvPr>
          <p:cNvSpPr txBox="1"/>
          <p:nvPr/>
        </p:nvSpPr>
        <p:spPr>
          <a:xfrm>
            <a:off x="4212872" y="5215190"/>
            <a:ext cx="336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실패</a:t>
            </a:r>
            <a:endParaRPr lang="en-US" altLang="ko-KR" b="1" dirty="0"/>
          </a:p>
          <a:p>
            <a:r>
              <a:rPr lang="ko-KR" altLang="en-US" dirty="0"/>
              <a:t>스테이지 플레이시 땅에 떨어지면 게임 클리어 실패</a:t>
            </a:r>
            <a:endParaRPr lang="en-US" altLang="ko-KR" dirty="0"/>
          </a:p>
          <a:p>
            <a:r>
              <a:rPr lang="ko-KR" altLang="en-US" dirty="0"/>
              <a:t>죽으면</a:t>
            </a:r>
            <a:r>
              <a:rPr lang="en-US" altLang="ko-KR" dirty="0"/>
              <a:t>, </a:t>
            </a:r>
            <a:r>
              <a:rPr lang="ko-KR" altLang="en-US" dirty="0"/>
              <a:t>처음부터 다시 시작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F5E4F3-3DF4-40F2-980D-A40BCCA0F8D2}"/>
              </a:ext>
            </a:extLst>
          </p:cNvPr>
          <p:cNvCxnSpPr>
            <a:cxnSpLocks/>
          </p:cNvCxnSpPr>
          <p:nvPr/>
        </p:nvCxnSpPr>
        <p:spPr>
          <a:xfrm>
            <a:off x="4800238" y="3403994"/>
            <a:ext cx="51706" cy="15820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21079B-1BFD-4531-92BC-FC88E8C9C417}"/>
              </a:ext>
            </a:extLst>
          </p:cNvPr>
          <p:cNvSpPr txBox="1"/>
          <p:nvPr/>
        </p:nvSpPr>
        <p:spPr>
          <a:xfrm>
            <a:off x="7710890" y="5070120"/>
            <a:ext cx="4134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보스 스테이지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보스 스테이지에서는 시사상식을 묻는 문제가 나오며</a:t>
            </a:r>
            <a:r>
              <a:rPr lang="en-US" altLang="ko-KR" dirty="0"/>
              <a:t>, </a:t>
            </a:r>
            <a:r>
              <a:rPr lang="ko-KR" altLang="en-US" dirty="0"/>
              <a:t>맞출 시  게임 클리어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정답에 해당되는 발판을 밟고 있어야 된다</a:t>
            </a:r>
            <a:r>
              <a:rPr lang="en-US" altLang="ko-KR" dirty="0"/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E17606-E916-4B0A-B9A8-2B3EB008762F}"/>
              </a:ext>
            </a:extLst>
          </p:cNvPr>
          <p:cNvSpPr/>
          <p:nvPr/>
        </p:nvSpPr>
        <p:spPr>
          <a:xfrm>
            <a:off x="8581219" y="2849102"/>
            <a:ext cx="450902" cy="47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4A6740-7A7C-41FF-9BCB-6A8FA7965993}"/>
              </a:ext>
            </a:extLst>
          </p:cNvPr>
          <p:cNvSpPr/>
          <p:nvPr/>
        </p:nvSpPr>
        <p:spPr>
          <a:xfrm>
            <a:off x="9174026" y="2849102"/>
            <a:ext cx="450902" cy="47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286C54E-D08C-4FFA-98CA-F7E2B216964D}"/>
              </a:ext>
            </a:extLst>
          </p:cNvPr>
          <p:cNvSpPr/>
          <p:nvPr/>
        </p:nvSpPr>
        <p:spPr>
          <a:xfrm>
            <a:off x="9782943" y="2837988"/>
            <a:ext cx="450902" cy="47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E48F8B-1975-4CC7-AA19-81BEB6B61B4D}"/>
              </a:ext>
            </a:extLst>
          </p:cNvPr>
          <p:cNvCxnSpPr>
            <a:cxnSpLocks/>
          </p:cNvCxnSpPr>
          <p:nvPr/>
        </p:nvCxnSpPr>
        <p:spPr>
          <a:xfrm>
            <a:off x="10380420" y="3076638"/>
            <a:ext cx="402831" cy="23208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8466E-5E50-46D1-B936-7504A68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C5C94-5419-4F1A-8D62-7FB60EB9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캐릭터는 공격기술을 가지고 있지 않으며 오직 이동과 점프를 이용하여 스테이지를 클리어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캐릭터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키보드 방향키를 이용한 좌</a:t>
            </a:r>
            <a:r>
              <a:rPr lang="en-US" altLang="ko-KR" dirty="0"/>
              <a:t>, </a:t>
            </a:r>
            <a:r>
              <a:rPr lang="ko-KR" altLang="en-US" dirty="0"/>
              <a:t>우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캐릭터 점프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키보드 </a:t>
            </a:r>
            <a:r>
              <a:rPr lang="en-US" altLang="ko-KR" dirty="0"/>
              <a:t>SPACE </a:t>
            </a:r>
            <a:r>
              <a:rPr lang="ko-KR" altLang="en-US" dirty="0"/>
              <a:t>키를 이용한 점프</a:t>
            </a:r>
            <a:r>
              <a:rPr lang="en-US" altLang="ko-KR" dirty="0"/>
              <a:t> (2</a:t>
            </a:r>
            <a:r>
              <a:rPr lang="ko-KR" altLang="en-US" dirty="0"/>
              <a:t>단 점프 구현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66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239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1. 게임 스토리 </vt:lpstr>
      <vt:lpstr>2. 플레이 화면</vt:lpstr>
      <vt:lpstr>3. 조작법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choikyuhwa</dc:creator>
  <cp:lastModifiedBy>choikyuhwa</cp:lastModifiedBy>
  <cp:revision>9</cp:revision>
  <dcterms:created xsi:type="dcterms:W3CDTF">2017-09-14T05:13:57Z</dcterms:created>
  <dcterms:modified xsi:type="dcterms:W3CDTF">2017-09-14T06:01:57Z</dcterms:modified>
</cp:coreProperties>
</file>