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A7963-66EB-48F7-8861-9FE0A5D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C94CEE-A85F-454F-953E-42CFD815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D50E81-C695-4A3A-8FCA-B2B33E8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A02E2A-DE77-49A6-A096-BB2A362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2A7832-1F62-4A7E-9218-085FE23F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6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9DD64-2355-4DAB-AA88-B50ACEB4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038876-2915-41DB-BEBE-4BAD1841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840D41-A703-4ED4-A817-2B88614F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00C30B-77D5-420C-B742-2FAE03B9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82D094-0353-49A5-9878-922CA9F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60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095037-A066-459E-8DAA-A68DF347B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6FB9BE3-72F8-4F10-98A7-28898CB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4C4B0C-219A-4AE4-B4A9-E044EA55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92CFC8-42FB-4476-ACD3-776063D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917900-85A9-4906-8405-5AC6EEC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8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C0BE26-E592-45F5-BBF5-95F30AEB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5F735D-C703-40C0-A1B9-6B4AF28B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1D1952-4A8B-4B99-BCB6-1FE3F725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55E4E8-2D83-4E7C-8AE8-32EC06F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8DFA9B-4E47-4314-BE79-2987BF96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3B068-1CFD-46EA-AE26-6465623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852EC3-EC36-4141-A1FB-A9DA4F64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E95B54-B4E3-4694-B323-D2A0081C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D6AE8A-EFF0-4CCE-8083-1C36AC6E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177C7C-054B-4FCE-A048-30DC3AB0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2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40FAC-BA8D-4EA3-9DCE-6A9765EE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273541-9243-43DA-8364-F2175E484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818A40-D0BF-43F8-9F32-5C7DFA00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0C7050-4AE7-4173-AC8C-783E6E73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B0CC2E-2594-4009-8077-5C97AC9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A6E88D-1FA1-493F-BD96-CEA04900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0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E2F453-81C3-4F2F-BEC4-3EC752C4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ADA271-7A6D-491A-AE59-A85926B9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5A2F5C9-8440-4BAF-90E0-39B97981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75E7C7A-DD1E-4D32-8DFC-83564E021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9F77C1-D89A-4E84-94A4-19D67C8B6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0AA8DDC-B45F-4BED-B2F9-39A5A99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2C1EB7F-28AA-4B4D-9FF2-E2C6816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D8948B-103A-40BF-9AB0-C4FF25C1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9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12B42-F590-490B-A255-95AB308C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DD076DE-2621-4303-A6A2-A8D421CA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0CE2A7C-6166-452B-B116-8AB18E6A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44D72E4-D3BB-4CA0-BA18-AD577C2F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5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AD1DBC0-FA8F-4434-B756-CB32F0EC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AB9A0A-A822-4CA4-9FF9-C37B611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66386E-D397-443F-BFC4-28E4100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3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5DC06E-B704-48F1-BC9C-3E681705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F7C4C0-03F1-444A-A511-87D86A89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F4627C-FF9E-4C45-A56E-BDC260D0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6B11C6-4A47-43EE-8FEB-B441700A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4A982B-B02C-489B-BA6A-DDDBC8F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5ED863-4EE2-43CE-B798-D6CF9163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42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B7B595-A1A7-4905-B5DD-053A51FF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98E894-A258-4E7F-A430-86FBB44C4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A700D4A-F012-4EDB-AB7B-5E7FE9E3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04DC57-71D2-44AA-BA7D-AF439125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28B314-B275-45F5-B430-1C392A0F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A15E41-6600-4380-BC6C-ACF7A8A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6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7184DA-9C77-43DF-B5FA-E1C21B0A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042BAD4-B653-4BC1-A3CC-357A9091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586DC4-9335-48B3-B3DA-78B7F1FFC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C2A9-7BA3-4734-A966-4918FEEA09E2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C62C0-0D1C-4026-A909-62670E31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1C0553-5F9E-4520-8E6C-8331F9CC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9C2F-5A06-4BFA-BE00-29559894F1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3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50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Resim 5" descr="kask, tablo, cep telefonu, yüzey içeren bir resim&#10;&#10;Açıklama otomatik olarak oluşturuldu">
            <a:extLst>
              <a:ext uri="{FF2B5EF4-FFF2-40B4-BE49-F238E27FC236}">
                <a16:creationId xmlns:a16="http://schemas.microsoft.com/office/drawing/2014/main" id="{4CEECDD7-4105-4D5A-B069-73617A8B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24" y="492231"/>
            <a:ext cx="4405152" cy="5873537"/>
          </a:xfrm>
          <a:prstGeom prst="rect">
            <a:avLst/>
          </a:prstGeom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F6DF1E1B-8BF6-4239-9F21-FB1215EAE5D9}"/>
              </a:ext>
            </a:extLst>
          </p:cNvPr>
          <p:cNvSpPr txBox="1">
            <a:spLocks/>
          </p:cNvSpPr>
          <p:nvPr/>
        </p:nvSpPr>
        <p:spPr>
          <a:xfrm>
            <a:off x="6471868" y="5591330"/>
            <a:ext cx="8704289" cy="126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/>
              <a:t>Hazırlayan:</a:t>
            </a:r>
            <a:br>
              <a:rPr lang="tr-TR" sz="2400" b="1" dirty="0"/>
            </a:br>
            <a:r>
              <a:rPr lang="tr-TR" sz="2400" b="1" dirty="0"/>
              <a:t>Alican Bayındır</a:t>
            </a:r>
          </a:p>
        </p:txBody>
      </p:sp>
    </p:spTree>
    <p:extLst>
      <p:ext uri="{BB962C8B-B14F-4D97-AF65-F5344CB8AC3E}">
        <p14:creationId xmlns:p14="http://schemas.microsoft.com/office/powerpoint/2010/main" val="19843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çak içeren bir resim&#10;&#10;Açıklama otomatik olarak oluşturuldu">
            <a:extLst>
              <a:ext uri="{FF2B5EF4-FFF2-40B4-BE49-F238E27FC236}">
                <a16:creationId xmlns:a16="http://schemas.microsoft.com/office/drawing/2014/main" id="{F599265D-9211-4918-B402-809A6331E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7" b="13312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B494D7-1C2D-496B-A9F1-B5E0295E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/>
              <a:t>Son Tasarım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B00FA9-E7A5-4BAA-9634-3E3A5A70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DCDF3645-C11A-419C-895F-DCE47434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5" y="2141537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17876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474A5-B0B4-4224-8B06-1941034D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54" y="430447"/>
            <a:ext cx="6015740" cy="1325563"/>
          </a:xfrm>
        </p:spPr>
        <p:txBody>
          <a:bodyPr/>
          <a:lstStyle/>
          <a:p>
            <a:r>
              <a:rPr lang="tr-TR" dirty="0"/>
              <a:t>Kamera ve önden görünüş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0C0536-F108-4263-BFD0-762A741C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67" y="2141537"/>
            <a:ext cx="3263503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9BCBD34-53D8-4370-A692-6496B2F9E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6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9FBCF5-84DD-4891-9C7E-29C4878A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CF5187D-29F7-4774-823A-4459C9AC4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"/>
            <a:ext cx="12192000" cy="6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C3CD61-583D-4ABC-87E2-7FA1F3C0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47BEA136-7A78-4325-B5AB-5A7EBB156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88812" cy="6858000"/>
          </a:xfrm>
        </p:spPr>
      </p:pic>
    </p:spTree>
    <p:extLst>
      <p:ext uri="{BB962C8B-B14F-4D97-AF65-F5344CB8AC3E}">
        <p14:creationId xmlns:p14="http://schemas.microsoft.com/office/powerpoint/2010/main" val="175170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8701B6-9D69-4278-9AC4-9EF53653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6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52FDC38-14E7-433A-B54B-CDE2108CD289}"/>
              </a:ext>
            </a:extLst>
          </p:cNvPr>
          <p:cNvSpPr txBox="1"/>
          <p:nvPr/>
        </p:nvSpPr>
        <p:spPr>
          <a:xfrm>
            <a:off x="5501390" y="4467068"/>
            <a:ext cx="6690590" cy="23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chemeClr val="bg1"/>
                </a:solidFill>
              </a:rPr>
              <a:t>Kaynak Görü</a:t>
            </a:r>
            <a:r>
              <a:rPr lang="tr-TR" sz="4800" dirty="0"/>
              <a:t>ntüde </a:t>
            </a:r>
            <a:r>
              <a:rPr lang="tr-TR" sz="4800" dirty="0">
                <a:solidFill>
                  <a:schemeClr val="bg1"/>
                </a:solidFill>
              </a:rPr>
              <a:t>Bulunan Ka</a:t>
            </a:r>
            <a:r>
              <a:rPr lang="tr-TR" sz="4800" dirty="0"/>
              <a:t>rakterlerin </a:t>
            </a:r>
            <a:r>
              <a:rPr lang="tr-TR" sz="4800" dirty="0">
                <a:solidFill>
                  <a:schemeClr val="bg1"/>
                </a:solidFill>
              </a:rPr>
              <a:t>Tespiti</a:t>
            </a:r>
          </a:p>
        </p:txBody>
      </p:sp>
    </p:spTree>
    <p:extLst>
      <p:ext uri="{BB962C8B-B14F-4D97-AF65-F5344CB8AC3E}">
        <p14:creationId xmlns:p14="http://schemas.microsoft.com/office/powerpoint/2010/main" val="236965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44FDE-57EB-4D2F-8C1E-0A8C76BF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C6E4B-17FB-4DF1-8BF3-9E8B8A56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Okuyucu robotun tasarımı</a:t>
            </a:r>
          </a:p>
          <a:p>
            <a:r>
              <a:rPr lang="tr-TR" dirty="0"/>
              <a:t>Okuyucu robotun elektronik parçalarının montajı</a:t>
            </a:r>
          </a:p>
          <a:p>
            <a:r>
              <a:rPr lang="tr-TR" dirty="0" err="1"/>
              <a:t>Raspberry</a:t>
            </a:r>
            <a:r>
              <a:rPr lang="tr-TR" dirty="0"/>
              <a:t> pi kamerası ile tabela üzerinde yazanı okumak</a:t>
            </a:r>
          </a:p>
          <a:p>
            <a:r>
              <a:rPr lang="tr-TR" dirty="0"/>
              <a:t>Bluetooth </a:t>
            </a:r>
            <a:r>
              <a:rPr lang="tr-TR" dirty="0" err="1"/>
              <a:t>scripti</a:t>
            </a:r>
            <a:endParaRPr lang="tr-TR" dirty="0"/>
          </a:p>
          <a:p>
            <a:r>
              <a:rPr lang="tr-TR" dirty="0"/>
              <a:t>Hareket algoritması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Arduino</a:t>
            </a:r>
            <a:r>
              <a:rPr lang="tr-TR" dirty="0"/>
              <a:t> kodları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7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199E29-EE19-4F4D-B8BD-081F57C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Yapılacaklar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29AE2-ED3E-4A20-AA1D-701F24BD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Okuyucu robotu test</a:t>
            </a:r>
          </a:p>
          <a:p>
            <a:r>
              <a:rPr lang="tr-TR" dirty="0"/>
              <a:t>Taşıyıcı robota </a:t>
            </a:r>
            <a:r>
              <a:rPr lang="tr-TR" dirty="0" err="1"/>
              <a:t>bluetooth</a:t>
            </a:r>
            <a:r>
              <a:rPr lang="tr-TR" dirty="0"/>
              <a:t> ile veri gönderme </a:t>
            </a:r>
          </a:p>
          <a:p>
            <a:endParaRPr lang="tr-TR" dirty="0"/>
          </a:p>
          <a:p>
            <a:r>
              <a:rPr lang="tr-TR" dirty="0"/>
              <a:t>Taşıyıcı robotun tasarımı</a:t>
            </a:r>
          </a:p>
          <a:p>
            <a:r>
              <a:rPr lang="tr-TR" dirty="0"/>
              <a:t>Taşıyıcı robotun elektronik parçalarının montajı</a:t>
            </a:r>
          </a:p>
          <a:p>
            <a:r>
              <a:rPr lang="tr-TR" dirty="0"/>
              <a:t>Taşıyıcı robotun </a:t>
            </a:r>
            <a:r>
              <a:rPr lang="tr-TR" dirty="0" err="1"/>
              <a:t>gripper</a:t>
            </a:r>
            <a:r>
              <a:rPr lang="tr-TR" dirty="0"/>
              <a:t> hareketi</a:t>
            </a:r>
          </a:p>
          <a:p>
            <a:r>
              <a:rPr lang="tr-TR" dirty="0"/>
              <a:t>Taşıyıcı robotun algoritması</a:t>
            </a:r>
          </a:p>
          <a:p>
            <a:r>
              <a:rPr lang="tr-TR" dirty="0"/>
              <a:t>Taşıyıcı robot ile okuyucu robotun senkronize hareketleri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88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Geniş ekran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Son Tasarım</vt:lpstr>
      <vt:lpstr>Kamera ve önden görünüş</vt:lpstr>
      <vt:lpstr>PowerPoint Sunusu</vt:lpstr>
      <vt:lpstr>PowerPoint Sunusu</vt:lpstr>
      <vt:lpstr>PowerPoint Sunusu</vt:lpstr>
      <vt:lpstr>Yapılanlar</vt:lpstr>
      <vt:lpstr>Yapılacaklar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Alican Bayındır</dc:creator>
  <cp:lastModifiedBy>Alican Bayındır</cp:lastModifiedBy>
  <cp:revision>5</cp:revision>
  <dcterms:created xsi:type="dcterms:W3CDTF">2020-03-01T20:40:07Z</dcterms:created>
  <dcterms:modified xsi:type="dcterms:W3CDTF">2020-03-02T04:57:25Z</dcterms:modified>
</cp:coreProperties>
</file>