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0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4" r:id="rId27"/>
    <p:sldId id="283" r:id="rId28"/>
    <p:sldId id="285" r:id="rId29"/>
    <p:sldId id="286" r:id="rId30"/>
    <p:sldId id="287" r:id="rId31"/>
    <p:sldId id="291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4" autoAdjust="0"/>
    <p:restoredTop sz="94720"/>
  </p:normalViewPr>
  <p:slideViewPr>
    <p:cSldViewPr snapToGrid="0">
      <p:cViewPr varScale="1">
        <p:scale>
          <a:sx n="75" d="100"/>
          <a:sy n="75" d="100"/>
        </p:scale>
        <p:origin x="13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75B4-F871-41FE-B67B-6D581E6E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D003C-E7AE-F084-36A0-7E087B551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BE0D-F5B6-1C9D-4DF3-CF97C677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F8E2-AA95-E906-CF0E-4FFC3D85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B46F-4E30-7736-CEF7-4961D217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05916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0128-F789-F901-314B-989548EF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FB92-023C-E721-B87C-D8E76A5F6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F339-E520-47BA-9981-B797236F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CEB7-B49D-DD28-D556-41951077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7CA0-A296-0D29-2B8F-AE376CB2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9130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F9280-C58D-CFD6-8FA2-5067329A9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534B3-1E93-8E50-1C61-0B643B9A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0866-0391-8FF5-4889-2D16C529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5B0F-5509-9E3B-C585-86814FEB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541F-9D55-F67E-DFDE-0A151117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3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9A4F-B4A0-8ADC-8FF5-A3EF9654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921B-66ED-571B-1711-01171577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AE46-C654-CCC7-B826-0B367035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CF3D-E5D3-3D3D-73F7-4D38B792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343E-0708-3D97-CDA2-C0680684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86233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3D03-5B12-4D11-1CE2-8038583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60DD-E67D-F7A7-B62C-072BEF71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C808-26D3-D90C-E518-EF128F41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99F4-9CFA-857D-17AA-19254671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2B20-0397-87A5-D772-5BBD22A8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6354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0559-2D16-5478-2F13-5662CF8F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7CC4-C370-748D-2871-5EEAE279C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D7081-7044-45B5-2DA4-F3C18908A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D468-878E-8282-0C9D-F5ED9944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12A2-235C-AA5E-2436-DF4A3F22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372B9-ED69-9205-51C8-9CCC1A52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796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ABA2-7815-0746-E0F2-4D79AA8A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32148-41A3-9D7D-A33A-63F1B942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456B3-D230-F020-3AEE-70263F4A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DBB34-9ECD-E0A7-27E5-D72C25974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444D4-0CF0-50E9-5A44-39BE7F082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EBB39-CCD9-4425-FECA-62F46442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06E36-46B5-2790-BAA8-4786662D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B8C0E-011A-2DAB-1951-2F4F7562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571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6496-50EC-FAC7-9B51-CC5E3C11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79C9D-3F8B-303A-F20F-D0A4865A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F44EB-63C9-5CD4-5623-548EB3E5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EDF97-0706-A0BA-C845-0E5EECAE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40011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9189F-67ED-DEF9-69D4-9332D271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D68FD-6BB5-83CF-79B7-4E613034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DB3B-207E-CA83-8A19-FF13DED0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9222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6FF7-6964-2A1C-D2FE-F9F4AFCA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DA4A-FBAD-8AD9-23D3-5692E0F8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40566-B79E-DDE9-CC1D-5BD1A0D9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25E0-E756-61E8-39DC-E0F0EBC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84A8-9FD7-C0FC-F661-3F3F0B8B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89C8-59AB-E718-14A6-12A16745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4808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61D2-0291-49D9-EEB7-BD669CC0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C4637-412A-16EE-A266-29B9B8FC3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C55F-1762-3D03-6101-AE05FB92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B7340-5AB3-A6CC-CC8C-B7F2BFCC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81C9F-75E5-9E1E-A05A-9D8869DC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BDA75-B333-9215-510A-7FA27DD1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226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0DE86-A6DA-AE7F-1E66-00DDA78D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CF5B0-024B-FF5A-9922-9621F37E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5A78-D544-08B8-F856-43660845F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674E-524E-96AC-EABB-601AD5DF8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CA3C-32ED-8A70-55B4-A80208B2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3135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8E34E-D328-D1DB-9006-05AD286EA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PATTERN</a:t>
            </a:r>
          </a:p>
        </p:txBody>
      </p:sp>
      <p:pic>
        <p:nvPicPr>
          <p:cNvPr id="5" name="Picture 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9FF4987C-2862-695F-A370-A3A555666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31" y="1845426"/>
            <a:ext cx="712048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D2CEB5B-98B2-4FD1-7B68-85A6C54D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0" y="4131734"/>
            <a:ext cx="9861899" cy="2069343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F7F6A1B-4A49-81F3-82C9-BE954A67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725" y="656923"/>
            <a:ext cx="8588550" cy="27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1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6212300-B473-64CC-FF31-4CF961FC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41" y="452925"/>
            <a:ext cx="2429170" cy="264084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6707D5-6FAB-BCCC-EA48-FB4CC7A8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64" y="1090428"/>
            <a:ext cx="3162300" cy="7620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70098D-F895-7FCF-EF7B-E23831C36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180" y="829869"/>
            <a:ext cx="4478156" cy="149271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EE8356B-F0FB-D303-3B9E-C790616F7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764235"/>
            <a:ext cx="7772400" cy="24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8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7C40-C6C5-9A9D-CE05-CEAAE741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1026" name="Picture 2" descr="Template method design pattern">
            <a:extLst>
              <a:ext uri="{FF2B5EF4-FFF2-40B4-BE49-F238E27FC236}">
                <a16:creationId xmlns:a16="http://schemas.microsoft.com/office/drawing/2014/main" id="{40BC0167-8143-D461-BCEA-C7E4FFF549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46" y="1626699"/>
            <a:ext cx="7406054" cy="462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72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415A-1421-BE24-3F11-6363847A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</a:t>
            </a:r>
            <a:r>
              <a:rPr lang="sk-SK" dirty="0"/>
              <a:t>ícia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50E7-58CD-08AC-B565-C20A50DE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Jedna abstraktná trieda, ktorá definuje algoritmus pomocou metód</a:t>
            </a:r>
          </a:p>
          <a:p>
            <a:r>
              <a:rPr lang="sk-SK" dirty="0"/>
              <a:t>Viacero podtried dedí od abstraktnej triedy</a:t>
            </a:r>
          </a:p>
          <a:p>
            <a:r>
              <a:rPr lang="sk-SK" dirty="0"/>
              <a:t>Môže tieto metódy prepisovať avšak algoritmus musí byť zachovaný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1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1E576-A9B2-C3AB-C4DD-D09E3433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A9AAEA-8C81-D9D2-2220-8C8C41A64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574" y="492573"/>
            <a:ext cx="473404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7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0854-CD1F-493A-030F-BB02B1DE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12009-ADE1-DD75-997B-A1A7CE81B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587" y="2038411"/>
            <a:ext cx="4314825" cy="3028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39D68-6427-E7A6-4533-01848607B04D}"/>
              </a:ext>
            </a:extLst>
          </p:cNvPr>
          <p:cNvSpPr txBox="1"/>
          <p:nvPr/>
        </p:nvSpPr>
        <p:spPr>
          <a:xfrm>
            <a:off x="5018942" y="5310554"/>
            <a:ext cx="215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Abstraktn</a:t>
            </a:r>
            <a:r>
              <a:rPr lang="sk-SK" dirty="0"/>
              <a:t>á trieda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43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3CA-1F0A-4C87-22F7-19E93FA1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E7B08-C773-4857-0AAD-F6110B7A0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" y="2132563"/>
            <a:ext cx="7105650" cy="3667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71A42-3FE5-19EE-B974-7A601E25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927" y="3346696"/>
            <a:ext cx="4514850" cy="2409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9B2923-34DE-E13C-837D-C89A93EA75A4}"/>
              </a:ext>
            </a:extLst>
          </p:cNvPr>
          <p:cNvSpPr txBox="1"/>
          <p:nvPr/>
        </p:nvSpPr>
        <p:spPr>
          <a:xfrm>
            <a:off x="1951892" y="6040315"/>
            <a:ext cx="279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Podtrieda manažér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DC9B2-C9A2-19B6-3834-3D022F040565}"/>
              </a:ext>
            </a:extLst>
          </p:cNvPr>
          <p:cNvSpPr txBox="1"/>
          <p:nvPr/>
        </p:nvSpPr>
        <p:spPr>
          <a:xfrm>
            <a:off x="8678008" y="604031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Podtrieda zamestnanec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51EDF-2378-7E2A-A630-CE2CDD473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699" y="643466"/>
            <a:ext cx="67446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2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84B6-FA45-F539-9187-A3073F4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Výhody a nevýhody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404D-8C16-83F4-91E7-6B41CE74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</a:t>
            </a:r>
            <a:r>
              <a:rPr lang="sk-SK" dirty="0"/>
              <a:t> Klientom môžeme povoliť aby prepísali iba určité časti veľkého algoritmu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</a:t>
            </a:r>
            <a:r>
              <a:rPr lang="sk-SK" dirty="0"/>
              <a:t> Duplicitný kód môžeme napísať len v abstraktnej triede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sk-SK" dirty="0"/>
              <a:t> Ťažšie sa udržiava pri väčšom algoritme s viac metódami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sk-SK" dirty="0"/>
              <a:t> Niektorých klientov môže obmedzovať poskytnutá ,,kostra</a:t>
            </a:r>
            <a:r>
              <a:rPr lang="en-US" dirty="0"/>
              <a:t>”</a:t>
            </a:r>
            <a:r>
              <a:rPr lang="sk-SK" dirty="0"/>
              <a:t> algoritmu.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9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LID Principles: How to create a code that is easy to extend and maintain-  Part 1 | Thoughtworks">
            <a:extLst>
              <a:ext uri="{FF2B5EF4-FFF2-40B4-BE49-F238E27FC236}">
                <a16:creationId xmlns:a16="http://schemas.microsoft.com/office/drawing/2014/main" id="{0CB33EDE-9A09-552C-CD63-FD0A61C9B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4" y="1527162"/>
            <a:ext cx="11267552" cy="322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2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11FD-EC12-B649-41CF-A5BEF039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Definícia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B541-1565-6D2B-DA51-B6326AEF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Definuje skupinu algoritmov</a:t>
            </a:r>
          </a:p>
          <a:p>
            <a:r>
              <a:rPr lang="sk-SK" dirty="0"/>
              <a:t>Každý vo vlastnej triede</a:t>
            </a:r>
          </a:p>
          <a:p>
            <a:r>
              <a:rPr lang="sk-SK" dirty="0"/>
              <a:t>Spoločný interface</a:t>
            </a:r>
          </a:p>
          <a:p>
            <a:r>
              <a:rPr lang="sk-SK" dirty="0"/>
              <a:t>Zameniteľné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088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70F7F6-D207-39CE-56AC-1BEB8FC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/>
              <a:t>S</a:t>
            </a:r>
            <a:r>
              <a:rPr lang="sk-SK" dirty="0"/>
              <a:t>ingle </a:t>
            </a:r>
            <a:r>
              <a:rPr lang="sk-SK" dirty="0" err="1"/>
              <a:t>Responsibility</a:t>
            </a:r>
            <a:r>
              <a:rPr lang="sk-SK" dirty="0"/>
              <a:t> </a:t>
            </a:r>
            <a:r>
              <a:rPr lang="sk-SK" dirty="0" err="1"/>
              <a:t>Principle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DDBE175-29F3-57F3-7801-E14F1DE7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19" y="1551339"/>
            <a:ext cx="5706562" cy="48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3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AE11D4-7E24-9DA3-718B-0F640597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B09CD-97C9-E99F-994F-6C7E51B5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8A82972-F9FD-E9C0-F29F-73EF02108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9" y="364229"/>
            <a:ext cx="5297734" cy="433537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3B7EE1E-E10E-CC81-DF19-8B27A836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5125"/>
            <a:ext cx="5772956" cy="403916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8AC1360F-CED6-705E-0ACF-7A199EE58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862" y="5149663"/>
            <a:ext cx="860227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9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853EBF-75A2-2B30-2359-674EFEDA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 err="1"/>
              <a:t>O</a:t>
            </a:r>
            <a:r>
              <a:rPr lang="sk-SK" dirty="0" err="1"/>
              <a:t>pen-Closed</a:t>
            </a:r>
            <a:r>
              <a:rPr lang="sk-SK" dirty="0"/>
              <a:t> </a:t>
            </a:r>
            <a:r>
              <a:rPr lang="sk-SK" dirty="0" err="1"/>
              <a:t>Principle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0893908-A0C7-4439-916A-69162050F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911" y="1690688"/>
            <a:ext cx="5466867" cy="3956387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1935C28A-6D93-F72F-435B-00C7E1F8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2" y="1923700"/>
            <a:ext cx="6458304" cy="34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16317BF-ED18-FB41-C995-FC1BEBEDD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66" y="593658"/>
            <a:ext cx="5142735" cy="3978342"/>
          </a:xfr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448FEB1E-8DD4-4B30-096C-5882888EF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433" y="714666"/>
            <a:ext cx="6796035" cy="3553956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409B8143-0154-72F5-2FE4-C05A29CFC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000" y="4666951"/>
            <a:ext cx="885948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91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CB58B8-663D-47D9-BB27-CBD265AD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 err="1"/>
              <a:t>L</a:t>
            </a:r>
            <a:r>
              <a:rPr lang="sk-SK" dirty="0" err="1"/>
              <a:t>iskov</a:t>
            </a:r>
            <a:r>
              <a:rPr lang="sk-SK" dirty="0"/>
              <a:t> </a:t>
            </a:r>
            <a:r>
              <a:rPr lang="sk-SK" dirty="0" err="1"/>
              <a:t>Substitution</a:t>
            </a:r>
            <a:r>
              <a:rPr lang="sk-SK" dirty="0"/>
              <a:t> </a:t>
            </a:r>
            <a:r>
              <a:rPr lang="sk-SK" dirty="0" err="1"/>
              <a:t>Principle</a:t>
            </a:r>
            <a:endParaRPr lang="sk-SK" dirty="0"/>
          </a:p>
        </p:txBody>
      </p:sp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83EF88B5-017D-FF9B-37B2-84FA4851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9" y="1785585"/>
            <a:ext cx="6278487" cy="249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Zástupný objekt pre obsah 4" descr="Obrázok, na ktorom je text&#10;&#10;Automaticky generovaný popis">
            <a:extLst>
              <a:ext uri="{FF2B5EF4-FFF2-40B4-BE49-F238E27FC236}">
                <a16:creationId xmlns:a16="http://schemas.microsoft.com/office/drawing/2014/main" id="{5BA45697-8419-9169-6AB0-9D4486CEE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398" y="1785585"/>
            <a:ext cx="4781434" cy="249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99332FB3-D0C9-E637-A8B4-BA88A9D73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76" y="4632314"/>
            <a:ext cx="5322490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40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D2A3BD-9067-D654-D133-0C106200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 err="1"/>
              <a:t>L</a:t>
            </a:r>
            <a:r>
              <a:rPr lang="sk-SK" dirty="0" err="1"/>
              <a:t>iskov</a:t>
            </a:r>
            <a:r>
              <a:rPr lang="sk-SK" dirty="0"/>
              <a:t> </a:t>
            </a:r>
            <a:r>
              <a:rPr lang="sk-SK" dirty="0" err="1"/>
              <a:t>Substitution</a:t>
            </a:r>
            <a:r>
              <a:rPr lang="sk-SK" dirty="0"/>
              <a:t> </a:t>
            </a:r>
            <a:r>
              <a:rPr lang="sk-SK" dirty="0" err="1"/>
              <a:t>Principle</a:t>
            </a:r>
            <a:endParaRPr lang="sk-SK" dirty="0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3D7C44F8-9BF5-3FE9-24FF-3C6798C4D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7585" y="1619768"/>
            <a:ext cx="4514006" cy="5238232"/>
          </a:xfr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C9620B7C-7B40-3F7A-14D3-70C180B8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09" y="2441749"/>
            <a:ext cx="3925939" cy="26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51C39-C651-6F52-F729-4FAA830F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63BA7761-3F8A-2C85-6E90-D714972DB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352" y="1690688"/>
            <a:ext cx="6390142" cy="372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08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1B1993-80AD-60EB-76D2-9978D4E6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269B69-C3C2-8A4E-6990-969F5DE4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25596D8-8D94-BFB9-56B5-7E6593BE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62" y="365125"/>
            <a:ext cx="5783465" cy="217710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40791F5-7738-68AB-F3C8-1F23B59B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2" y="510774"/>
            <a:ext cx="3904170" cy="407127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8F642C86-9EE7-0729-3A95-625DBC923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5435"/>
            <a:ext cx="6159523" cy="37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70F7F6-D207-39CE-56AC-1BEB8FC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/>
              <a:t>I</a:t>
            </a:r>
            <a:r>
              <a:rPr lang="sk-SK" sz="5400" dirty="0"/>
              <a:t>nterface </a:t>
            </a:r>
            <a:r>
              <a:rPr lang="sk-SK" sz="5400" dirty="0" err="1"/>
              <a:t>segregation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52EC933-6C64-DFEB-DB66-3595089D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09" y="3032759"/>
            <a:ext cx="6393476" cy="315277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A2FB4A57-7378-5B37-E869-ABFF86C4C2B0}"/>
              </a:ext>
            </a:extLst>
          </p:cNvPr>
          <p:cNvSpPr txBox="1"/>
          <p:nvPr/>
        </p:nvSpPr>
        <p:spPr>
          <a:xfrm>
            <a:off x="838200" y="1808480"/>
            <a:ext cx="729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 code should be forced to depend on methods it does not use.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2738179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59A64AFE-E287-4CC4-D151-58E02BF2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64" y="2293022"/>
            <a:ext cx="8306072" cy="227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2F23E-9DAC-C72A-A52F-BFFB4075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SK" sz="4000"/>
              <a:t>Real world príklad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55E0E9E-E07C-8E00-D3E5-24FAC270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5" y="1459907"/>
            <a:ext cx="10029909" cy="47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30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CAE39C63-3DE0-2C33-D87A-C023993C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68" y="406080"/>
            <a:ext cx="6896464" cy="2839721"/>
          </a:xfrm>
          <a:prstGeom prst="rect">
            <a:avLst/>
          </a:prstGeom>
        </p:spPr>
      </p:pic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93CF8102-B402-2C49-57FE-E65D2951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68" y="3561080"/>
            <a:ext cx="6896466" cy="283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79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CAE39C63-3DE0-2C33-D87A-C023993C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68" y="406080"/>
            <a:ext cx="6896464" cy="2839721"/>
          </a:xfrm>
          <a:prstGeom prst="rect">
            <a:avLst/>
          </a:prstGeom>
        </p:spPr>
      </p:pic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9BFBE0EB-CEDF-2C6C-7803-B5E34F86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64" y="3564256"/>
            <a:ext cx="6896468" cy="283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6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CAE39C63-3DE0-2C33-D87A-C023993C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68" y="406080"/>
            <a:ext cx="6896464" cy="2839721"/>
          </a:xfrm>
          <a:prstGeom prst="rect">
            <a:avLst/>
          </a:prstGeom>
        </p:spPr>
      </p:pic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9BFBE0EB-CEDF-2C6C-7803-B5E34F86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64" y="3564256"/>
            <a:ext cx="6896468" cy="2839722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847CE21C-3BE3-6DB7-F5B3-8502887BD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8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06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id="{EB030B10-24C8-6A2C-967C-84DBA8F8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349876"/>
            <a:ext cx="9083040" cy="174982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62CB397-0F35-E2F3-73C3-8BA6E6BE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79" y="3723102"/>
            <a:ext cx="9083037" cy="17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8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8" descr="Obrázok, na ktorom je text&#10;&#10;Automaticky generovaný popis">
            <a:extLst>
              <a:ext uri="{FF2B5EF4-FFF2-40B4-BE49-F238E27FC236}">
                <a16:creationId xmlns:a16="http://schemas.microsoft.com/office/drawing/2014/main" id="{00FC07E9-F865-E591-57FC-DCA44ACB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09" y="3026837"/>
            <a:ext cx="8045864" cy="3313003"/>
          </a:xfrm>
          <a:prstGeom prst="rect">
            <a:avLst/>
          </a:prstGeom>
        </p:spPr>
      </p:pic>
      <p:pic>
        <p:nvPicPr>
          <p:cNvPr id="11" name="Obrázok 10" descr="Obrázok, na ktorom je text&#10;&#10;Automaticky generovaný popis">
            <a:extLst>
              <a:ext uri="{FF2B5EF4-FFF2-40B4-BE49-F238E27FC236}">
                <a16:creationId xmlns:a16="http://schemas.microsoft.com/office/drawing/2014/main" id="{F1F688FE-0C40-FCF0-5D16-8EFE2FAA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068" y="518160"/>
            <a:ext cx="8045864" cy="22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9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70F7F6-D207-39CE-56AC-1BEB8FC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dirty="0"/>
              <a:t>ependency inversion (+dependency injection)</a:t>
            </a:r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2FB4A57-7378-5B37-E869-ABFF86C4C2B0}"/>
              </a:ext>
            </a:extLst>
          </p:cNvPr>
          <p:cNvSpPr txBox="1"/>
          <p:nvPr/>
        </p:nvSpPr>
        <p:spPr>
          <a:xfrm>
            <a:off x="838200" y="1838960"/>
            <a:ext cx="729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high level modules should not depend on low level modules; both should depend on abstractions.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889477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93ABF99F-0FCF-C8C2-0EC9-C2D642E9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49" y="1752599"/>
            <a:ext cx="8171701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36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93ABF99F-0FCF-C8C2-0EC9-C2D642E9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49" y="1752599"/>
            <a:ext cx="8171701" cy="3352801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9F419753-6549-E486-F40F-BA8AF634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99059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3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DABC92B9-7F3B-9092-72BF-6B8CF58BC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36" y="1518098"/>
            <a:ext cx="8691728" cy="38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8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DABC92B9-7F3B-9092-72BF-6B8CF58BC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36" y="1518098"/>
            <a:ext cx="8691728" cy="3821804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CF977A12-FF25-49EB-F064-F18FAB42A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3002280"/>
            <a:ext cx="2438400" cy="243840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8B8C301-5BF9-B140-CDF9-FD4E35DB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60" y="460894"/>
            <a:ext cx="3180430" cy="41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8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6492-88BA-0473-9EA9-475C525E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458"/>
            <a:ext cx="10515600" cy="1325563"/>
          </a:xfrm>
        </p:spPr>
        <p:txBody>
          <a:bodyPr/>
          <a:lstStyle/>
          <a:p>
            <a:r>
              <a:rPr lang="en-SK" dirty="0"/>
              <a:t>UML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CC9275B-0A35-A06A-91F8-4EC29979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195" y="1066196"/>
            <a:ext cx="6555610" cy="5512671"/>
          </a:xfrm>
        </p:spPr>
      </p:pic>
    </p:spTree>
    <p:extLst>
      <p:ext uri="{BB962C8B-B14F-4D97-AF65-F5344CB8AC3E}">
        <p14:creationId xmlns:p14="http://schemas.microsoft.com/office/powerpoint/2010/main" val="3143415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91170806-4890-F2D0-1B07-F12C45FAD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12" y="1755140"/>
            <a:ext cx="8130176" cy="33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03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3E08F067-150F-DAAB-F6E2-F30B4B69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89" y="223966"/>
            <a:ext cx="8570422" cy="235686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17DD37CA-0A46-C702-7882-8B9407CFC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89" y="2854961"/>
            <a:ext cx="8594548" cy="37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59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74206440-B7E5-6E89-1B6A-E1F563A6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92" y="1746803"/>
            <a:ext cx="8732016" cy="33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89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17DC2-79FF-65EF-A414-BD236510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Ďakujeme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296272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688BB7-8883-49C2-0907-714B3A45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435594"/>
            <a:ext cx="4851400" cy="8128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52DF7B4-0C56-842A-C142-2DFB12AF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29000"/>
            <a:ext cx="7772400" cy="30948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33170FD-D5F8-35D8-DFA3-7C2ADB09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646547"/>
            <a:ext cx="5969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E87C88-2706-D1B8-BE97-FBF38E01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93" y="538367"/>
            <a:ext cx="9716413" cy="57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D2B4362-3DEC-E9EC-582E-0D708ACC2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67" y="643466"/>
            <a:ext cx="956406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9278-35EE-E370-CD6F-86F9B898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Výhody a nevýhody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FEA2-5DF5-7FEE-AA08-7ED9C716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K" dirty="0"/>
              <a:t>+ Zmena algoritmu pocas runtimu</a:t>
            </a:r>
          </a:p>
          <a:p>
            <a:pPr marL="0" indent="0">
              <a:buNone/>
            </a:pPr>
            <a:r>
              <a:rPr lang="en-SK" dirty="0"/>
              <a:t>+ Open/Closed princíp</a:t>
            </a:r>
          </a:p>
          <a:p>
            <a:pPr marL="0" indent="0">
              <a:buNone/>
            </a:pPr>
            <a:r>
              <a:rPr lang="en-SK" dirty="0"/>
              <a:t>+ Kompozícia &gt; dedičnosť</a:t>
            </a:r>
          </a:p>
          <a:p>
            <a:pPr marL="0" indent="0">
              <a:buNone/>
            </a:pPr>
            <a:endParaRPr lang="en-SK" dirty="0"/>
          </a:p>
          <a:p>
            <a:pPr>
              <a:buFontTx/>
              <a:buChar char="-"/>
            </a:pPr>
            <a:r>
              <a:rPr lang="en-SK" dirty="0"/>
              <a:t>Klient musí zvoliť správny algoritmus/Strategy</a:t>
            </a:r>
          </a:p>
          <a:p>
            <a:pPr>
              <a:buFontTx/>
              <a:buChar char="-"/>
            </a:pPr>
            <a:r>
              <a:rPr lang="en-SK" dirty="0"/>
              <a:t>Pri malom počte algoritmov nemá úplne zmysel</a:t>
            </a:r>
          </a:p>
          <a:p>
            <a:pPr>
              <a:buFontTx/>
              <a:buChar char="-"/>
            </a:pPr>
            <a:r>
              <a:rPr lang="en-SK" dirty="0"/>
              <a:t>Vieme nahradiť anonymými funkciami</a:t>
            </a:r>
          </a:p>
        </p:txBody>
      </p:sp>
    </p:spTree>
    <p:extLst>
      <p:ext uri="{BB962C8B-B14F-4D97-AF65-F5344CB8AC3E}">
        <p14:creationId xmlns:p14="http://schemas.microsoft.com/office/powerpoint/2010/main" val="84009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EF5205-7E1B-8982-B0D8-71B97398A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25305"/>
            <a:ext cx="10905066" cy="46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2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189</Words>
  <Application>Microsoft Office PowerPoint</Application>
  <PresentationFormat>Širokouhlá</PresentationFormat>
  <Paragraphs>40</Paragraphs>
  <Slides>43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43</vt:i4>
      </vt:variant>
    </vt:vector>
  </HeadingPairs>
  <TitlesOfParts>
    <vt:vector size="48" baseType="lpstr">
      <vt:lpstr>Arial</vt:lpstr>
      <vt:lpstr>Arial</vt:lpstr>
      <vt:lpstr>Calibri</vt:lpstr>
      <vt:lpstr>Calibri Light</vt:lpstr>
      <vt:lpstr>Office Theme</vt:lpstr>
      <vt:lpstr>STRATEGY PATTERN</vt:lpstr>
      <vt:lpstr>Definícia</vt:lpstr>
      <vt:lpstr>Real world príklad</vt:lpstr>
      <vt:lpstr>UML diagram</vt:lpstr>
      <vt:lpstr>Prezentácia programu PowerPoint</vt:lpstr>
      <vt:lpstr>Prezentácia programu PowerPoint</vt:lpstr>
      <vt:lpstr>Prezentácia programu PowerPoint</vt:lpstr>
      <vt:lpstr>Výhody a nevýhody</vt:lpstr>
      <vt:lpstr>Prezentácia programu PowerPoint</vt:lpstr>
      <vt:lpstr>Prezentácia programu PowerPoint</vt:lpstr>
      <vt:lpstr>Prezentácia programu PowerPoint</vt:lpstr>
      <vt:lpstr>Template method pattern</vt:lpstr>
      <vt:lpstr>Definícia</vt:lpstr>
      <vt:lpstr>UML Diagram</vt:lpstr>
      <vt:lpstr>Prezentácia programu PowerPoint</vt:lpstr>
      <vt:lpstr>Prezentácia programu PowerPoint</vt:lpstr>
      <vt:lpstr>Prezentácia programu PowerPoint</vt:lpstr>
      <vt:lpstr>Výhody a nevýhody</vt:lpstr>
      <vt:lpstr>Prezentácia programu PowerPoint</vt:lpstr>
      <vt:lpstr>Single Responsibility Principle</vt:lpstr>
      <vt:lpstr>Prezentácia programu PowerPoint</vt:lpstr>
      <vt:lpstr>Open-Closed Principle</vt:lpstr>
      <vt:lpstr>Prezentácia programu PowerPoint</vt:lpstr>
      <vt:lpstr>Liskov Substitution Principle</vt:lpstr>
      <vt:lpstr>Liskov Substitution Principle</vt:lpstr>
      <vt:lpstr>Prezentácia programu PowerPoint</vt:lpstr>
      <vt:lpstr>Prezentácia programu PowerPoint</vt:lpstr>
      <vt:lpstr>Interface segregation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Dependency inversion (+dependency injection)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Ďakujeme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Samuel Dubovec</dc:creator>
  <cp:lastModifiedBy>Erik Masný</cp:lastModifiedBy>
  <cp:revision>13</cp:revision>
  <dcterms:created xsi:type="dcterms:W3CDTF">2022-10-05T16:53:36Z</dcterms:created>
  <dcterms:modified xsi:type="dcterms:W3CDTF">2022-10-11T21:49:46Z</dcterms:modified>
</cp:coreProperties>
</file>