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9"/>
    <p:restoredTop sz="94720"/>
  </p:normalViewPr>
  <p:slideViewPr>
    <p:cSldViewPr snapToGrid="0">
      <p:cViewPr varScale="1">
        <p:scale>
          <a:sx n="109" d="100"/>
          <a:sy n="109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10/09/2022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7C40-C6C5-9A9D-CE05-CEAAE74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1026" name="Picture 2" descr="Template method design pattern">
            <a:extLst>
              <a:ext uri="{FF2B5EF4-FFF2-40B4-BE49-F238E27FC236}">
                <a16:creationId xmlns:a16="http://schemas.microsoft.com/office/drawing/2014/main" id="{40BC0167-8143-D461-BCEA-C7E4FFF54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46" y="1626699"/>
            <a:ext cx="7406054" cy="46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415A-1421-BE24-3F11-6363847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</a:t>
            </a:r>
            <a:r>
              <a:rPr lang="sk-SK" dirty="0"/>
              <a:t>ícia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50E7-58CD-08AC-B565-C20A50DE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Jedna abstraktná trieda, ktorá definuje algoritmus pomocou metód</a:t>
            </a:r>
          </a:p>
          <a:p>
            <a:r>
              <a:rPr lang="sk-SK" dirty="0"/>
              <a:t>Viacero podtried dedí od abstraktnej triedy</a:t>
            </a:r>
          </a:p>
          <a:p>
            <a:r>
              <a:rPr lang="sk-SK" dirty="0"/>
              <a:t>Môže tieto metódy prepisovať avšak algoritmus musí byť zachovaný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1E576-A9B2-C3AB-C4DD-D09E343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A9AAEA-8C81-D9D2-2220-8C8C41A64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0854-CD1F-493A-030F-BB02B1D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12009-ADE1-DD75-997B-A1A7CE81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038411"/>
            <a:ext cx="4314825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9D68-6427-E7A6-4533-01848607B04D}"/>
              </a:ext>
            </a:extLst>
          </p:cNvPr>
          <p:cNvSpPr txBox="1"/>
          <p:nvPr/>
        </p:nvSpPr>
        <p:spPr>
          <a:xfrm>
            <a:off x="5018942" y="5310554"/>
            <a:ext cx="215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Abstraktn</a:t>
            </a:r>
            <a:r>
              <a:rPr lang="sk-SK" dirty="0"/>
              <a:t>á trieda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3CA-1F0A-4C87-22F7-19E93FA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E7B08-C773-4857-0AAD-F6110B7A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2132563"/>
            <a:ext cx="7105650" cy="3667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71A42-3FE5-19EE-B974-7A601E25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27" y="3346696"/>
            <a:ext cx="4514850" cy="2409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9B2923-34DE-E13C-837D-C89A93EA75A4}"/>
              </a:ext>
            </a:extLst>
          </p:cNvPr>
          <p:cNvSpPr txBox="1"/>
          <p:nvPr/>
        </p:nvSpPr>
        <p:spPr>
          <a:xfrm>
            <a:off x="1951892" y="6040315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manažér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DC9B2-C9A2-19B6-3834-3D022F040565}"/>
              </a:ext>
            </a:extLst>
          </p:cNvPr>
          <p:cNvSpPr txBox="1"/>
          <p:nvPr/>
        </p:nvSpPr>
        <p:spPr>
          <a:xfrm>
            <a:off x="8678008" y="60403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Podtrieda zamestnanec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4B6-FA45-F539-9187-A3073F4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a nevýhody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404D-8C16-83F4-91E7-6B41CE74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Klientom môžeme povoliť aby prepísali iba určité časti veľkého algoritmu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  <a:r>
              <a:rPr lang="sk-SK" dirty="0"/>
              <a:t> Duplicitný kód môžeme napísať len v abstraktnej triede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Ťažšie sa udržiava pri väčšom algoritme s viac metódami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sk-SK" dirty="0"/>
              <a:t> Niektorých klientov môže obmedzovať poskytnutá ,,kostra</a:t>
            </a:r>
            <a:r>
              <a:rPr lang="en-US" dirty="0"/>
              <a:t>”</a:t>
            </a:r>
            <a:r>
              <a:rPr lang="sk-SK" dirty="0"/>
              <a:t> algoritmu.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135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PowerPoint Presentation</vt:lpstr>
      <vt:lpstr>PowerPoint Presentation</vt:lpstr>
      <vt:lpstr>PowerPoint Presentation</vt:lpstr>
      <vt:lpstr>Výhody a nevýhody</vt:lpstr>
      <vt:lpstr>PowerPoint Presentation</vt:lpstr>
      <vt:lpstr>PowerPoint Presentation</vt:lpstr>
      <vt:lpstr>PowerPoint Presentation</vt:lpstr>
      <vt:lpstr>Template method pattern</vt:lpstr>
      <vt:lpstr>Definícia</vt:lpstr>
      <vt:lpstr>UML Diagram</vt:lpstr>
      <vt:lpstr>PowerPoint Presentation</vt:lpstr>
      <vt:lpstr>PowerPoint Presentation</vt:lpstr>
      <vt:lpstr>Výhody a nevýhody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Alan Dolán</cp:lastModifiedBy>
  <cp:revision>6</cp:revision>
  <dcterms:created xsi:type="dcterms:W3CDTF">2022-10-05T16:53:36Z</dcterms:created>
  <dcterms:modified xsi:type="dcterms:W3CDTF">2022-10-09T18:40:05Z</dcterms:modified>
</cp:coreProperties>
</file>