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4" r:id="rId8"/>
    <p:sldId id="260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9"/>
    <p:restoredTop sz="94720"/>
  </p:normalViewPr>
  <p:slideViewPr>
    <p:cSldViewPr snapToGrid="0">
      <p:cViewPr varScale="1">
        <p:scale>
          <a:sx n="211" d="100"/>
          <a:sy n="211" d="100"/>
        </p:scale>
        <p:origin x="1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75B4-F871-41FE-B67B-6D581E6E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D003C-E7AE-F084-36A0-7E087B551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BE0D-F5B6-1C9D-4DF3-CF97C677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F8E2-AA95-E906-CF0E-4FFC3D85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8B46F-4E30-7736-CEF7-4961D217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05916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0128-F789-F901-314B-989548EF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3FB92-023C-E721-B87C-D8E76A5F6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AF339-E520-47BA-9981-B797236F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CEB7-B49D-DD28-D556-41951077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7CA0-A296-0D29-2B8F-AE376CB2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9130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F9280-C58D-CFD6-8FA2-5067329A9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534B3-1E93-8E50-1C61-0B643B9A3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0866-0391-8FF5-4889-2D16C529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5B0F-5509-9E3B-C585-86814FEB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541F-9D55-F67E-DFDE-0A151117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53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9A4F-B4A0-8ADC-8FF5-A3EF9654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921B-66ED-571B-1711-01171577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AE46-C654-CCC7-B826-0B367035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CF3D-E5D3-3D3D-73F7-4D38B792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343E-0708-3D97-CDA2-C0680684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86233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3D03-5B12-4D11-1CE2-8038583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60DD-E67D-F7A7-B62C-072BEF71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BC808-26D3-D90C-E518-EF128F41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99F4-9CFA-857D-17AA-19254671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42B20-0397-87A5-D772-5BBD22A8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6354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0559-2D16-5478-2F13-5662CF8F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7CC4-C370-748D-2871-5EEAE279C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D7081-7044-45B5-2DA4-F3C18908A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D468-878E-8282-0C9D-F5ED9944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B12A2-235C-AA5E-2436-DF4A3F22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372B9-ED69-9205-51C8-9CCC1A52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7964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ABA2-7815-0746-E0F2-4D79AA8A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32148-41A3-9D7D-A33A-63F1B942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456B3-D230-F020-3AEE-70263F4A4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DBB34-9ECD-E0A7-27E5-D72C25974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444D4-0CF0-50E9-5A44-39BE7F082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EBB39-CCD9-4425-FECA-62F46442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06E36-46B5-2790-BAA8-4786662D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B8C0E-011A-2DAB-1951-2F4F7562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5711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6496-50EC-FAC7-9B51-CC5E3C11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79C9D-3F8B-303A-F20F-D0A4865A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F44EB-63C9-5CD4-5623-548EB3E5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EDF97-0706-A0BA-C845-0E5EECAE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40011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9189F-67ED-DEF9-69D4-9332D271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D68FD-6BB5-83CF-79B7-4E613034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DB3B-207E-CA83-8A19-FF13DED0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99222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6FF7-6964-2A1C-D2FE-F9F4AFCA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DA4A-FBAD-8AD9-23D3-5692E0F8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40566-B79E-DDE9-CC1D-5BD1A0D9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125E0-E756-61E8-39DC-E0F0EBC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84A8-9FD7-C0FC-F661-3F3F0B8B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989C8-59AB-E718-14A6-12A16745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4808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61D2-0291-49D9-EEB7-BD669CC0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C4637-412A-16EE-A266-29B9B8FC3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1C55F-1762-3D03-6101-AE05FB92B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B7340-5AB3-A6CC-CC8C-B7F2BFCC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81C9F-75E5-9E1E-A05A-9D8869DC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BDA75-B333-9215-510A-7FA27DD1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226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0DE86-A6DA-AE7F-1E66-00DDA78D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CF5B0-024B-FF5A-9922-9621F37E6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5A78-D544-08B8-F856-43660845F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C0F1-D55A-914C-B75E-24AFA456FADE}" type="datetimeFigureOut">
              <a:rPr lang="en-SK" smtClean="0"/>
              <a:t>09/10/2022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5674E-524E-96AC-EABB-601AD5DF8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CA3C-32ED-8A70-55B4-A80208B2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FB31A-4F4F-694B-A6A7-5378B37E5A9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3135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8E34E-D328-D1DB-9006-05AD286EA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PATTERN</a:t>
            </a:r>
          </a:p>
        </p:txBody>
      </p:sp>
      <p:pic>
        <p:nvPicPr>
          <p:cNvPr id="5" name="Picture 4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9FF4987C-2862-695F-A370-A3A555666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31" y="1845426"/>
            <a:ext cx="712048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0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D2CEB5B-98B2-4FD1-7B68-85A6C54D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0" y="4131734"/>
            <a:ext cx="9861899" cy="2069343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F7F6A1B-4A49-81F3-82C9-BE954A67E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725" y="656923"/>
            <a:ext cx="8588550" cy="27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1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6212300-B473-64CC-FF31-4CF961FC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41" y="452925"/>
            <a:ext cx="2429170" cy="264084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F6707D5-6FAB-BCCC-EA48-FB4CC7A85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64" y="1090428"/>
            <a:ext cx="3162300" cy="76200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70098D-F895-7FCF-EF7B-E23831C36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180" y="829869"/>
            <a:ext cx="4478156" cy="1492719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EE8356B-F0FB-D303-3B9E-C790616F7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3764235"/>
            <a:ext cx="7772400" cy="24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8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11FD-EC12-B649-41CF-A5BEF039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Definícia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B541-1565-6D2B-DA51-B6326AEF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Definuje skupinu algoritmov</a:t>
            </a:r>
          </a:p>
          <a:p>
            <a:r>
              <a:rPr lang="sk-SK" dirty="0"/>
              <a:t>Každý vo vlastnej triede</a:t>
            </a:r>
          </a:p>
          <a:p>
            <a:r>
              <a:rPr lang="sk-SK" dirty="0"/>
              <a:t>Spoločný interface</a:t>
            </a:r>
          </a:p>
          <a:p>
            <a:r>
              <a:rPr lang="sk-SK" dirty="0"/>
              <a:t>Zameniteľné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088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2F23E-9DAC-C72A-A52F-BFFB4075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SK" sz="4000"/>
              <a:t>Real world príklad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55E0E9E-E07C-8E00-D3E5-24FAC270F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5" y="1459907"/>
            <a:ext cx="10029909" cy="47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3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6492-88BA-0473-9EA9-475C525E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458"/>
            <a:ext cx="10515600" cy="1325563"/>
          </a:xfrm>
        </p:spPr>
        <p:txBody>
          <a:bodyPr/>
          <a:lstStyle/>
          <a:p>
            <a:r>
              <a:rPr lang="en-SK" dirty="0"/>
              <a:t>UML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CC9275B-0A35-A06A-91F8-4EC299797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195" y="1066196"/>
            <a:ext cx="6555610" cy="5512671"/>
          </a:xfrm>
        </p:spPr>
      </p:pic>
    </p:spTree>
    <p:extLst>
      <p:ext uri="{BB962C8B-B14F-4D97-AF65-F5344CB8AC3E}">
        <p14:creationId xmlns:p14="http://schemas.microsoft.com/office/powerpoint/2010/main" val="314341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6688BB7-8883-49C2-0907-714B3A45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435594"/>
            <a:ext cx="4851400" cy="8128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52DF7B4-0C56-842A-C142-2DFB12AF1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29000"/>
            <a:ext cx="7772400" cy="309489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33170FD-D5F8-35D8-DFA3-7C2ADB090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0" y="1646547"/>
            <a:ext cx="59690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6E87C88-2706-D1B8-BE97-FBF38E01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93" y="538367"/>
            <a:ext cx="9716413" cy="578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D2B4362-3DEC-E9EC-582E-0D708ACC2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967" y="643466"/>
            <a:ext cx="956406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9278-35EE-E370-CD6F-86F9B898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Výhody a nevýhody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FEA2-5DF5-7FEE-AA08-7ED9C716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K" dirty="0"/>
              <a:t>+ Zmena algoritmu pocas runtimu</a:t>
            </a:r>
          </a:p>
          <a:p>
            <a:pPr marL="0" indent="0">
              <a:buNone/>
            </a:pPr>
            <a:r>
              <a:rPr lang="en-SK" dirty="0"/>
              <a:t>+ Open/Closed princíp</a:t>
            </a:r>
          </a:p>
          <a:p>
            <a:pPr marL="0" indent="0">
              <a:buNone/>
            </a:pPr>
            <a:r>
              <a:rPr lang="en-SK" dirty="0"/>
              <a:t>+ Kompozícia &gt; dedičnosť</a:t>
            </a:r>
          </a:p>
          <a:p>
            <a:pPr marL="0" indent="0">
              <a:buNone/>
            </a:pPr>
            <a:endParaRPr lang="en-SK" dirty="0"/>
          </a:p>
          <a:p>
            <a:pPr>
              <a:buFontTx/>
              <a:buChar char="-"/>
            </a:pPr>
            <a:r>
              <a:rPr lang="en-SK" dirty="0"/>
              <a:t>Klient musí zvoliť správny algoritmus/Strategy</a:t>
            </a:r>
          </a:p>
          <a:p>
            <a:pPr>
              <a:buFontTx/>
              <a:buChar char="-"/>
            </a:pPr>
            <a:r>
              <a:rPr lang="en-SK" dirty="0"/>
              <a:t>Pri malom počte algoritmov nemá úplne zmysel</a:t>
            </a:r>
          </a:p>
          <a:p>
            <a:pPr>
              <a:buFontTx/>
              <a:buChar char="-"/>
            </a:pPr>
            <a:r>
              <a:rPr lang="en-SK" dirty="0"/>
              <a:t>Vieme nahradiť anonymými funkciami</a:t>
            </a:r>
          </a:p>
        </p:txBody>
      </p:sp>
    </p:spTree>
    <p:extLst>
      <p:ext uri="{BB962C8B-B14F-4D97-AF65-F5344CB8AC3E}">
        <p14:creationId xmlns:p14="http://schemas.microsoft.com/office/powerpoint/2010/main" val="84009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EF5205-7E1B-8982-B0D8-71B97398A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25305"/>
            <a:ext cx="10905066" cy="46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2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53</Words>
  <Application>Microsoft Macintosh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STRATEGY PATTERN</vt:lpstr>
      <vt:lpstr>Definícia</vt:lpstr>
      <vt:lpstr>Real world príklad</vt:lpstr>
      <vt:lpstr>UML diagram</vt:lpstr>
      <vt:lpstr>PowerPoint Presentation</vt:lpstr>
      <vt:lpstr>PowerPoint Presentation</vt:lpstr>
      <vt:lpstr>PowerPoint Presentation</vt:lpstr>
      <vt:lpstr>Výhody a nevýhody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Samuel Dubovec</dc:creator>
  <cp:lastModifiedBy>Samuel Dubovec</cp:lastModifiedBy>
  <cp:revision>5</cp:revision>
  <dcterms:created xsi:type="dcterms:W3CDTF">2022-10-05T16:53:36Z</dcterms:created>
  <dcterms:modified xsi:type="dcterms:W3CDTF">2022-10-09T09:56:04Z</dcterms:modified>
</cp:coreProperties>
</file>