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3" r:id="rId7"/>
    <p:sldId id="264" r:id="rId8"/>
    <p:sldId id="260" r:id="rId9"/>
    <p:sldId id="265" r:id="rId10"/>
    <p:sldId id="262" r:id="rId11"/>
    <p:sldId id="266" r:id="rId12"/>
  </p:sldIdLst>
  <p:sldSz cx="12192000" cy="6858000"/>
  <p:notesSz cx="6858000" cy="9144000"/>
  <p:defaultTextStyle>
    <a:defPPr>
      <a:defRPr lang="en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49"/>
    <p:restoredTop sz="94720"/>
  </p:normalViewPr>
  <p:slideViewPr>
    <p:cSldViewPr snapToGrid="0">
      <p:cViewPr varScale="1">
        <p:scale>
          <a:sx n="211" d="100"/>
          <a:sy n="211" d="100"/>
        </p:scale>
        <p:origin x="126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675B4-F871-41FE-B67B-6D581E6ECF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CD003C-E7AE-F084-36A0-7E087B5518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7BE0D-F5B6-1C9D-4DF3-CF97C677E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C0F1-D55A-914C-B75E-24AFA456FADE}" type="datetimeFigureOut">
              <a:rPr lang="en-SK" smtClean="0"/>
              <a:t>09/10/2022</a:t>
            </a:fld>
            <a:endParaRPr lang="en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AF8E2-AA95-E906-CF0E-4FFC3D85A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8B46F-4E30-7736-CEF7-4961D2171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FB31A-4F4F-694B-A6A7-5378B37E5A97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1059168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50128-F789-F901-314B-989548EF0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13FB92-023C-E721-B87C-D8E76A5F6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AF339-E520-47BA-9981-B797236FB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C0F1-D55A-914C-B75E-24AFA456FADE}" type="datetimeFigureOut">
              <a:rPr lang="en-SK" smtClean="0"/>
              <a:t>09/10/2022</a:t>
            </a:fld>
            <a:endParaRPr lang="en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BCEB7-B49D-DD28-D556-41951077F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F7CA0-A296-0D29-2B8F-AE376CB2A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FB31A-4F4F-694B-A6A7-5378B37E5A97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1991309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4F9280-C58D-CFD6-8FA2-5067329A98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4534B3-1E93-8E50-1C61-0B643B9A3F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B0866-0391-8FF5-4889-2D16C529C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C0F1-D55A-914C-B75E-24AFA456FADE}" type="datetimeFigureOut">
              <a:rPr lang="en-SK" smtClean="0"/>
              <a:t>09/10/2022</a:t>
            </a:fld>
            <a:endParaRPr lang="en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D5B0F-5509-9E3B-C585-86814FEBB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5541F-9D55-F67E-DFDE-0A151117A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FB31A-4F4F-694B-A6A7-5378B37E5A97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2539869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09A4F-B4A0-8ADC-8FF5-A3EF96541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E921B-66ED-571B-1711-01171577A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6AE46-C654-CCC7-B826-0B3670354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C0F1-D55A-914C-B75E-24AFA456FADE}" type="datetimeFigureOut">
              <a:rPr lang="en-SK" smtClean="0"/>
              <a:t>09/10/2022</a:t>
            </a:fld>
            <a:endParaRPr lang="en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2CF3D-E5D3-3D3D-73F7-4D38B792E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2343E-0708-3D97-CDA2-C06806842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FB31A-4F4F-694B-A6A7-5378B37E5A97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2862331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73D03-5B12-4D11-1CE2-8038583CC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360DD-E67D-F7A7-B62C-072BEF717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BC808-26D3-D90C-E518-EF128F413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C0F1-D55A-914C-B75E-24AFA456FADE}" type="datetimeFigureOut">
              <a:rPr lang="en-SK" smtClean="0"/>
              <a:t>09/10/2022</a:t>
            </a:fld>
            <a:endParaRPr lang="en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699F4-9CFA-857D-17AA-19254671A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42B20-0397-87A5-D772-5BBD22A8D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FB31A-4F4F-694B-A6A7-5378B37E5A97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1563546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B0559-2D16-5478-2F13-5662CF8F5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37CC4-C370-748D-2871-5EEAE279CA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CD7081-7044-45B5-2DA4-F3C18908A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FD468-878E-8282-0C9D-F5ED99445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C0F1-D55A-914C-B75E-24AFA456FADE}" type="datetimeFigureOut">
              <a:rPr lang="en-SK" smtClean="0"/>
              <a:t>09/10/2022</a:t>
            </a:fld>
            <a:endParaRPr lang="en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B12A2-235C-AA5E-2436-DF4A3F222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F372B9-ED69-9205-51C8-9CCC1A524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FB31A-4F4F-694B-A6A7-5378B37E5A97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1279641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DABA2-7815-0746-E0F2-4D79AA8AE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32148-41A3-9D7D-A33A-63F1B9429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456B3-D230-F020-3AEE-70263F4A4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0DBB34-9ECD-E0A7-27E5-D72C259743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3444D4-0CF0-50E9-5A44-39BE7F0829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3EBB39-CCD9-4425-FECA-62F464423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C0F1-D55A-914C-B75E-24AFA456FADE}" type="datetimeFigureOut">
              <a:rPr lang="en-SK" smtClean="0"/>
              <a:t>09/10/2022</a:t>
            </a:fld>
            <a:endParaRPr lang="en-S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206E36-46B5-2790-BAA8-4786662DC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DB8C0E-011A-2DAB-1951-2F4F75626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FB31A-4F4F-694B-A6A7-5378B37E5A97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1257118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46496-50EC-FAC7-9B51-CC5E3C114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C79C9D-3F8B-303A-F20F-D0A4865AD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C0F1-D55A-914C-B75E-24AFA456FADE}" type="datetimeFigureOut">
              <a:rPr lang="en-SK" smtClean="0"/>
              <a:t>09/10/2022</a:t>
            </a:fld>
            <a:endParaRPr lang="en-S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5F44EB-63C9-5CD4-5623-548EB3E50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3EDF97-0706-A0BA-C845-0E5EECAEC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FB31A-4F4F-694B-A6A7-5378B37E5A97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2400115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E9189F-67ED-DEF9-69D4-9332D2719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C0F1-D55A-914C-B75E-24AFA456FADE}" type="datetimeFigureOut">
              <a:rPr lang="en-SK" smtClean="0"/>
              <a:t>09/10/2022</a:t>
            </a:fld>
            <a:endParaRPr lang="en-S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BD68FD-6BB5-83CF-79B7-4E613034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9DB3B-207E-CA83-8A19-FF13DED0A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FB31A-4F4F-694B-A6A7-5378B37E5A97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3992221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06FF7-6964-2A1C-D2FE-F9F4AFCAA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CDA4A-FBAD-8AD9-23D3-5692E0F81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840566-B79E-DDE9-CC1D-5BD1A0D94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125E0-E756-61E8-39DC-E0F0EBC61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C0F1-D55A-914C-B75E-24AFA456FADE}" type="datetimeFigureOut">
              <a:rPr lang="en-SK" smtClean="0"/>
              <a:t>09/10/2022</a:t>
            </a:fld>
            <a:endParaRPr lang="en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9784A8-9FD7-C0FC-F661-3F3F0B8B9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989C8-59AB-E718-14A6-12A167459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FB31A-4F4F-694B-A6A7-5378B37E5A97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1948089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361D2-0291-49D9-EEB7-BD669CC0E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FC4637-412A-16EE-A266-29B9B8FC35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1C55F-1762-3D03-6101-AE05FB92B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4B7340-5AB3-A6CC-CC8C-B7F2BFCCF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C0F1-D55A-914C-B75E-24AFA456FADE}" type="datetimeFigureOut">
              <a:rPr lang="en-SK" smtClean="0"/>
              <a:t>09/10/2022</a:t>
            </a:fld>
            <a:endParaRPr lang="en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81C9F-75E5-9E1E-A05A-9D8869DCB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DBDA75-B333-9215-510A-7FA27DD1D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FB31A-4F4F-694B-A6A7-5378B37E5A97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422265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90DE86-A6DA-AE7F-1E66-00DDA78D0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CCF5B0-024B-FF5A-9922-9621F37E6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55A78-D544-08B8-F856-43660845F2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5C0F1-D55A-914C-B75E-24AFA456FADE}" type="datetimeFigureOut">
              <a:rPr lang="en-SK" smtClean="0"/>
              <a:t>09/10/2022</a:t>
            </a:fld>
            <a:endParaRPr lang="en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5674E-524E-96AC-EABB-601AD5DF87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9CA3C-32ED-8A70-55B4-A80208B2F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FB31A-4F4F-694B-A6A7-5378B37E5A97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4231350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58E34E-D328-D1DB-9006-05AD286EAF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STRATEGY PATTERN</a:t>
            </a:r>
          </a:p>
        </p:txBody>
      </p:sp>
      <p:pic>
        <p:nvPicPr>
          <p:cNvPr id="5" name="Picture 4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9FF4987C-2862-695F-A370-A3A555666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231" y="1845426"/>
            <a:ext cx="7120484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309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3D2CEB5B-98B2-4FD1-7B68-85A6C54D1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050" y="4131734"/>
            <a:ext cx="9861899" cy="2069343"/>
          </a:xfrm>
          <a:prstGeom prst="rect">
            <a:avLst/>
          </a:prstGeom>
        </p:spPr>
      </p:pic>
      <p:pic>
        <p:nvPicPr>
          <p:cNvPr id="11" name="Picture 10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9F7F6A1B-4A49-81F3-82C9-BE954A67E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725" y="656923"/>
            <a:ext cx="8588550" cy="278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510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6212300-B473-64CC-FF31-4CF961FC3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3641" y="452925"/>
            <a:ext cx="2429170" cy="2640840"/>
          </a:xfrm>
          <a:prstGeom prst="rect">
            <a:avLst/>
          </a:prstGeom>
        </p:spPr>
      </p:pic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F6707D5-6FAB-BCCC-EA48-FB4CC7A85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964" y="1090428"/>
            <a:ext cx="3162300" cy="762000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F70098D-F895-7FCF-EF7B-E23831C36C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5180" y="829869"/>
            <a:ext cx="4478156" cy="1492719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9EE8356B-F0FB-D303-3B9E-C790616F70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9800" y="3764235"/>
            <a:ext cx="7772400" cy="248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280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511FD-EC12-B649-41CF-A5BEF039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Definícia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BB541-1565-6D2B-DA51-B6326AEF7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Definuje skupinu algoritmov</a:t>
            </a:r>
          </a:p>
          <a:p>
            <a:r>
              <a:rPr lang="sk-SK" dirty="0"/>
              <a:t>Každý vo vlastnej triede</a:t>
            </a:r>
          </a:p>
          <a:p>
            <a:r>
              <a:rPr lang="sk-SK" dirty="0"/>
              <a:t>Spoločný interface</a:t>
            </a:r>
          </a:p>
          <a:p>
            <a:r>
              <a:rPr lang="sk-SK" dirty="0"/>
              <a:t>Zameniteľné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30885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F2F23E-9DAC-C72A-A52F-BFFB4075A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anchor="ctr">
            <a:normAutofit/>
          </a:bodyPr>
          <a:lstStyle/>
          <a:p>
            <a:pPr algn="ctr"/>
            <a:r>
              <a:rPr lang="en-SK" sz="4000"/>
              <a:t>Real world príklad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55E0E9E-E07C-8E00-D3E5-24FAC270F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45" y="1459907"/>
            <a:ext cx="10029909" cy="470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430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6492-88BA-0473-9EA9-475C525E5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6458"/>
            <a:ext cx="10515600" cy="1325563"/>
          </a:xfrm>
        </p:spPr>
        <p:txBody>
          <a:bodyPr/>
          <a:lstStyle/>
          <a:p>
            <a:r>
              <a:rPr lang="en-SK" dirty="0"/>
              <a:t>UML diagram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1CC9275B-0A35-A06A-91F8-4EC2997976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8195" y="1066196"/>
            <a:ext cx="6555610" cy="5512671"/>
          </a:xfrm>
        </p:spPr>
      </p:pic>
    </p:spTree>
    <p:extLst>
      <p:ext uri="{BB962C8B-B14F-4D97-AF65-F5344CB8AC3E}">
        <p14:creationId xmlns:p14="http://schemas.microsoft.com/office/powerpoint/2010/main" val="3143415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6688BB7-8883-49C2-0907-714B3A45F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300" y="435594"/>
            <a:ext cx="4851400" cy="812800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252DF7B4-0C56-842A-C142-2DFB12AF1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429000"/>
            <a:ext cx="7772400" cy="3094892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433170FD-D5F8-35D8-DFA3-7C2ADB090D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1500" y="1646547"/>
            <a:ext cx="596900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779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6E87C88-2706-D1B8-BE97-FBF38E016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793" y="538367"/>
            <a:ext cx="9716413" cy="578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710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D2B4362-3DEC-E9EC-582E-0D708ACC25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3967" y="643466"/>
            <a:ext cx="956406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912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89278-35EE-E370-CD6F-86F9B8980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Výhody a nevýhody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9FEA2-5DF5-7FEE-AA08-7ED9C716E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K" dirty="0"/>
              <a:t>+ Zmena algoritmu pocas runtimu</a:t>
            </a:r>
          </a:p>
          <a:p>
            <a:pPr marL="0" indent="0">
              <a:buNone/>
            </a:pPr>
            <a:r>
              <a:rPr lang="en-SK" dirty="0"/>
              <a:t>+ Open/Closed princíp</a:t>
            </a:r>
          </a:p>
          <a:p>
            <a:pPr marL="0" indent="0">
              <a:buNone/>
            </a:pPr>
            <a:r>
              <a:rPr lang="en-SK" dirty="0"/>
              <a:t>+ Kompozícia &gt; dedičnosť</a:t>
            </a:r>
          </a:p>
          <a:p>
            <a:pPr marL="0" indent="0">
              <a:buNone/>
            </a:pPr>
            <a:endParaRPr lang="en-SK" dirty="0"/>
          </a:p>
          <a:p>
            <a:pPr>
              <a:buFontTx/>
              <a:buChar char="-"/>
            </a:pPr>
            <a:r>
              <a:rPr lang="en-SK" dirty="0"/>
              <a:t>Klient musí zvoliť správny algoritmus/Strategy</a:t>
            </a:r>
          </a:p>
          <a:p>
            <a:pPr>
              <a:buFontTx/>
              <a:buChar char="-"/>
            </a:pPr>
            <a:r>
              <a:rPr lang="en-SK" dirty="0"/>
              <a:t>Pri malom počte algoritmov nemá úplne zmysel</a:t>
            </a:r>
          </a:p>
          <a:p>
            <a:pPr>
              <a:buFontTx/>
              <a:buChar char="-"/>
            </a:pPr>
            <a:r>
              <a:rPr lang="en-SK" dirty="0"/>
              <a:t>Vieme nahradiť anonymými funkciami</a:t>
            </a:r>
          </a:p>
        </p:txBody>
      </p:sp>
    </p:spTree>
    <p:extLst>
      <p:ext uri="{BB962C8B-B14F-4D97-AF65-F5344CB8AC3E}">
        <p14:creationId xmlns:p14="http://schemas.microsoft.com/office/powerpoint/2010/main" val="840098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58EF5205-7E1B-8982-B0D8-71B97398A8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125305"/>
            <a:ext cx="10905066" cy="460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429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53</Words>
  <Application>Microsoft Macintosh PowerPoint</Application>
  <PresentationFormat>Widescreen</PresentationFormat>
  <Paragraphs>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STRATEGY PATTERN</vt:lpstr>
      <vt:lpstr>Definícia</vt:lpstr>
      <vt:lpstr>Real world príklad</vt:lpstr>
      <vt:lpstr>UML diagram</vt:lpstr>
      <vt:lpstr>PowerPoint Presentation</vt:lpstr>
      <vt:lpstr>PowerPoint Presentation</vt:lpstr>
      <vt:lpstr>PowerPoint Presentation</vt:lpstr>
      <vt:lpstr>Výhody a nevýhody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STRATEGY PATTERN</dc:title>
  <dc:creator>Samuel Dubovec</dc:creator>
  <cp:lastModifiedBy>Samuel Dubovec</cp:lastModifiedBy>
  <cp:revision>5</cp:revision>
  <dcterms:created xsi:type="dcterms:W3CDTF">2022-10-05T16:53:36Z</dcterms:created>
  <dcterms:modified xsi:type="dcterms:W3CDTF">2022-10-09T09:58:17Z</dcterms:modified>
</cp:coreProperties>
</file>