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/>
    <p:restoredTop sz="94720"/>
  </p:normalViewPr>
  <p:slideViewPr>
    <p:cSldViewPr snapToGrid="0">
      <p:cViewPr varScale="1">
        <p:scale>
          <a:sx n="76" d="100"/>
          <a:sy n="7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10/11/2022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C40-C6C5-9A9D-CE05-CEAAE74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1026" name="Picture 2" descr="Template method design pattern">
            <a:extLst>
              <a:ext uri="{FF2B5EF4-FFF2-40B4-BE49-F238E27FC236}">
                <a16:creationId xmlns:a16="http://schemas.microsoft.com/office/drawing/2014/main" id="{40BC0167-8143-D461-BCEA-C7E4FFF5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26699"/>
            <a:ext cx="7406054" cy="4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415A-1421-BE24-3F11-6363847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50E7-58CD-08AC-B565-C20A50DE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Jedna abstraktná trieda, ktorá definuje algoritmus pomocou metód</a:t>
            </a:r>
          </a:p>
          <a:p>
            <a:r>
              <a:rPr lang="sk-SK" dirty="0"/>
              <a:t>Viacero podtried dedí od abstraktnej triedy</a:t>
            </a:r>
          </a:p>
          <a:p>
            <a:r>
              <a:rPr lang="sk-SK" dirty="0"/>
              <a:t>Môže tieto metódy prepisovať avšak algoritmus musí byť zachovaný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E576-A9B2-C3AB-C4DD-D09E343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AAEA-8C81-D9D2-2220-8C8C41A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854-CD1F-493A-030F-BB02B1D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12009-ADE1-DD75-997B-A1A7CE8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038411"/>
            <a:ext cx="43148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9D68-6427-E7A6-4533-01848607B04D}"/>
              </a:ext>
            </a:extLst>
          </p:cNvPr>
          <p:cNvSpPr txBox="1"/>
          <p:nvPr/>
        </p:nvSpPr>
        <p:spPr>
          <a:xfrm>
            <a:off x="5018942" y="5310554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Abstraktn</a:t>
            </a:r>
            <a:r>
              <a:rPr lang="sk-SK" dirty="0"/>
              <a:t>á trieda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3CA-1F0A-4C87-22F7-19E93FA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7B08-C773-4857-0AAD-F6110B7A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32563"/>
            <a:ext cx="7105650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1A42-3FE5-19EE-B974-7A601E2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27" y="3346696"/>
            <a:ext cx="4514850" cy="2409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B2923-34DE-E13C-837D-C89A93EA75A4}"/>
              </a:ext>
            </a:extLst>
          </p:cNvPr>
          <p:cNvSpPr txBox="1"/>
          <p:nvPr/>
        </p:nvSpPr>
        <p:spPr>
          <a:xfrm>
            <a:off x="1951892" y="604031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manažér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C9B2-C9A2-19B6-3834-3D022F040565}"/>
              </a:ext>
            </a:extLst>
          </p:cNvPr>
          <p:cNvSpPr txBox="1"/>
          <p:nvPr/>
        </p:nvSpPr>
        <p:spPr>
          <a:xfrm>
            <a:off x="8678008" y="60403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zamestnanec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1EDF-2378-7E2A-A630-CE2CDD47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99" y="643466"/>
            <a:ext cx="6744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4B6-FA45-F539-9187-A3073F4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nevýhody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404D-8C16-83F4-91E7-6B41CE7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Klientom môžeme povoliť aby prepísali iba určité časti veľkého algoritmu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Duplicitný kód môžeme napísať len v abstraktnej triede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Ťažšie sa udržiava pri väčšom algoritme s viac metódami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Niektorých klientov môže obmedzovať poskytnutá ,,kostra</a:t>
            </a:r>
            <a:r>
              <a:rPr lang="en-US" dirty="0"/>
              <a:t>”</a:t>
            </a:r>
            <a:r>
              <a:rPr lang="sk-SK" dirty="0"/>
              <a:t> algoritmu.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ID Principles: How to create a code that is easy to extend and maintain-  Part 1 | Thoughtworks">
            <a:extLst>
              <a:ext uri="{FF2B5EF4-FFF2-40B4-BE49-F238E27FC236}">
                <a16:creationId xmlns:a16="http://schemas.microsoft.com/office/drawing/2014/main" id="{0CB33EDE-9A09-552C-CD63-FD0A61C9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" y="1527162"/>
            <a:ext cx="11267552" cy="32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0F7F6-D207-39CE-56AC-1BEB8FC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/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DDBE175-29F3-57F3-7801-E14F1DE7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19" y="1551339"/>
            <a:ext cx="5706562" cy="4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AE11D4-7E24-9DA3-718B-0F640597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B09CD-97C9-E99F-994F-6C7E51B5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8A82972-F9FD-E9C0-F29F-73EF021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9" y="364229"/>
            <a:ext cx="5297734" cy="433537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3B7EE1E-E10E-CC81-DF19-8B27A836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125"/>
            <a:ext cx="5772956" cy="403916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AC1360F-CED6-705E-0ACF-7A199EE5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62" y="5149663"/>
            <a:ext cx="860227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53EBF-75A2-2B30-2359-674EFEDA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O</a:t>
            </a:r>
            <a:r>
              <a:rPr lang="sk-SK" dirty="0" err="1"/>
              <a:t>pen-Closed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893908-A0C7-4439-916A-69162050F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911" y="1690688"/>
            <a:ext cx="5466867" cy="395638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935C28A-6D93-F72F-435B-00C7E1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" y="1923700"/>
            <a:ext cx="6458304" cy="34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16317BF-ED18-FB41-C995-FC1BEBED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6" y="593658"/>
            <a:ext cx="5142735" cy="3978342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48FEB1E-8DD4-4B30-096C-5882888E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33" y="714666"/>
            <a:ext cx="6796035" cy="355395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09B8143-0154-72F5-2FE4-C05A29CF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000" y="4666951"/>
            <a:ext cx="885948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CB58B8-663D-47D9-BB27-CBD265A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83EF88B5-017D-FF9B-37B2-84FA4851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9" y="1785585"/>
            <a:ext cx="6278487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:a16="http://schemas.microsoft.com/office/drawing/2014/main" id="{5BA45697-8419-9169-6AB0-9D4486CE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98" y="1785585"/>
            <a:ext cx="4781434" cy="24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99332FB3-D0C9-E637-A8B4-BA88A9D73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76" y="4632314"/>
            <a:ext cx="5322490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40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2A3BD-9067-D654-D133-0C10620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err="1"/>
              <a:t>L</a:t>
            </a:r>
            <a:r>
              <a:rPr lang="sk-SK" dirty="0" err="1"/>
              <a:t>iskov</a:t>
            </a:r>
            <a:r>
              <a:rPr lang="sk-SK" dirty="0"/>
              <a:t> </a:t>
            </a:r>
            <a:r>
              <a:rPr lang="sk-SK" dirty="0" err="1"/>
              <a:t>Substitution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D7C44F8-9BF5-3FE9-24FF-3C6798C4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585" y="1619768"/>
            <a:ext cx="4514006" cy="5238232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9620B7C-7B40-3F7A-14D3-70C180B8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09" y="2441749"/>
            <a:ext cx="3925939" cy="2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51C39-C651-6F52-F729-4FAA830F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3BA7761-3F8A-2C85-6E90-D714972D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52" y="1690688"/>
            <a:ext cx="6390142" cy="37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B1993-80AD-60EB-76D2-9978D4E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69B69-C3C2-8A4E-6990-969F5DE4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25596D8-8D94-BFB9-56B5-7E6593BE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2" y="365125"/>
            <a:ext cx="5783465" cy="217710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40791F5-7738-68AB-F3C8-1F23B59B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2" y="510774"/>
            <a:ext cx="3904170" cy="40712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8F642C86-9EE7-0729-3A95-625DBC92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5435"/>
            <a:ext cx="6159523" cy="3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146</Words>
  <Application>Microsoft Office PowerPoint</Application>
  <PresentationFormat>Širokouhlá</PresentationFormat>
  <Paragraphs>35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Prezentácia programu PowerPoint</vt:lpstr>
      <vt:lpstr>Prezentácia programu PowerPoint</vt:lpstr>
      <vt:lpstr>Template method pattern</vt:lpstr>
      <vt:lpstr>Definícia</vt:lpstr>
      <vt:lpstr>UML Diagram</vt:lpstr>
      <vt:lpstr>Prezentácia programu PowerPoint</vt:lpstr>
      <vt:lpstr>Prezentácia programu PowerPoint</vt:lpstr>
      <vt:lpstr>Prezentácia programu PowerPoint</vt:lpstr>
      <vt:lpstr>Výhody a nevýhody</vt:lpstr>
      <vt:lpstr>Prezentácia programu PowerPoint</vt:lpstr>
      <vt:lpstr>Single Responsibility Principle</vt:lpstr>
      <vt:lpstr>Prezentácia programu PowerPoint</vt:lpstr>
      <vt:lpstr>Open-Closed Principle</vt:lpstr>
      <vt:lpstr>Prezentácia programu PowerPoint</vt:lpstr>
      <vt:lpstr>Liskov Substitution Principle</vt:lpstr>
      <vt:lpstr>Liskov Substitution Principle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Marek Lunter</cp:lastModifiedBy>
  <cp:revision>10</cp:revision>
  <dcterms:created xsi:type="dcterms:W3CDTF">2022-10-05T16:53:36Z</dcterms:created>
  <dcterms:modified xsi:type="dcterms:W3CDTF">2022-10-11T18:39:12Z</dcterms:modified>
</cp:coreProperties>
</file>