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5" r:id="rId10"/>
    <p:sldId id="262" r:id="rId11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674"/>
  </p:normalViewPr>
  <p:slideViewPr>
    <p:cSldViewPr snapToGrid="0">
      <p:cViewPr varScale="1">
        <p:scale>
          <a:sx n="132" d="100"/>
          <a:sy n="132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5B4-F871-41FE-B67B-6D581E6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003C-E7AE-F084-36A0-7E087B5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E0D-F5B6-1C9D-4DF3-CF97C67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8E2-AA95-E906-CF0E-4FFC3D8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B46F-4E30-7736-CEF7-4961D2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591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128-F789-F901-314B-989548EF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B92-023C-E721-B87C-D8E76A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339-E520-47BA-9981-B797236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EB7-B49D-DD28-D556-4195107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7CA0-A296-0D29-2B8F-AE376CB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13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9280-C58D-CFD6-8FA2-5067329A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34B3-1E93-8E50-1C61-0B643B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866-0391-8FF5-4889-2D16C5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B0F-5509-9E3B-C585-86814FE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1F-9D55-F67E-DFDE-0A15111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9A4F-B4A0-8ADC-8FF5-A3EF965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21B-66ED-571B-1711-0117157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AE46-C654-CCC7-B826-0B36703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CF3D-E5D3-3D3D-73F7-4D38B792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343E-0708-3D97-CDA2-C068068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623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D03-5B12-4D11-1CE2-803858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0DD-E67D-F7A7-B62C-072BEF7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C808-26D3-D90C-E518-EF128F4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F4-9CFA-857D-17AA-1925467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2B20-0397-87A5-D772-5BBD22A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635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559-2D16-5478-2F13-5662CF8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7CC4-C370-748D-2871-5EEAE27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7081-7044-45B5-2DA4-F3C18908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D468-878E-8282-0C9D-F5ED994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12A2-235C-AA5E-2436-DF4A3F2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72B9-ED69-9205-51C8-9CCC1A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79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BA2-7815-0746-E0F2-4D79AA8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148-41A3-9D7D-A33A-63F1B942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56B3-D230-F020-3AEE-70263F4A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BB34-9ECD-E0A7-27E5-D72C2597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44D4-0CF0-50E9-5A44-39BE7F08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BB39-CCD9-4425-FECA-62F4644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06E36-46B5-2790-BAA8-4786662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B8C0E-011A-2DAB-1951-2F4F756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71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6496-50EC-FAC7-9B51-CC5E3C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9C9D-3F8B-303A-F20F-D0A4865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44EB-63C9-5CD4-5623-548EB3E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EDF97-0706-A0BA-C845-0E5EECA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00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189F-67ED-DEF9-69D4-9332D27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68FD-6BB5-83CF-79B7-4E61303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DB3B-207E-CA83-8A19-FF13DED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2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FF7-6964-2A1C-D2FE-F9F4AFC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A4A-FBAD-8AD9-23D3-5692E0F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0566-B79E-DDE9-CC1D-5BD1A0D9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25E0-E756-61E8-39DC-E0F0EBC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4A8-9FD7-C0FC-F661-3F3F0B8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89C8-59AB-E718-14A6-12A1674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8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1D2-0291-49D9-EEB7-BD669CC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4637-412A-16EE-A266-29B9B8FC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C55F-1762-3D03-6101-AE05FB92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7340-5AB3-A6CC-CC8C-B7F2BFC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1C9F-75E5-9E1E-A05A-9D8869DC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DA75-B333-9215-510A-7FA27DD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22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0DE86-A6DA-AE7F-1E66-00DDA78D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F5B0-024B-FF5A-9922-9621F37E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78-D544-08B8-F856-43660845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0F1-D55A-914C-B75E-24AFA456FADE}" type="datetimeFigureOut">
              <a:rPr lang="en-SK" smtClean="0"/>
              <a:t>07/10/2022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74E-524E-96AC-EABB-601AD5DF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A3C-32ED-8A70-55B4-A80208B2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313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E34E-D328-D1DB-9006-05AD286E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PATTERN</a:t>
            </a:r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FF4987C-2862-695F-A370-A3A55566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1" y="1845426"/>
            <a:ext cx="712048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2CEB5B-98B2-4FD1-7B68-85A6C5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0" y="4131734"/>
            <a:ext cx="9861899" cy="206934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7F6A1B-4A49-81F3-82C9-BE954A67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25" y="656923"/>
            <a:ext cx="8588550" cy="2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1FD-EC12-B649-41CF-A5BEF039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541-1565-6D2B-DA51-B6326AE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Definuje skupinu algoritmov</a:t>
            </a:r>
          </a:p>
          <a:p>
            <a:r>
              <a:rPr lang="sk-SK" dirty="0"/>
              <a:t>Každý vo vlastnej triede</a:t>
            </a:r>
          </a:p>
          <a:p>
            <a:r>
              <a:rPr lang="sk-SK" dirty="0"/>
              <a:t>Spoločný interface</a:t>
            </a:r>
          </a:p>
          <a:p>
            <a:r>
              <a:rPr lang="sk-SK" dirty="0"/>
              <a:t>Zameniteľné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F23E-9DAC-C72A-A52F-BFFB407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SK" sz="4000"/>
              <a:t>Real world príklad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5E0E9E-E07C-8E00-D3E5-24FAC270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5" y="1459907"/>
            <a:ext cx="10029909" cy="4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492-88BA-0473-9EA9-475C525E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58"/>
            <a:ext cx="10515600" cy="1325563"/>
          </a:xfrm>
        </p:spPr>
        <p:txBody>
          <a:bodyPr/>
          <a:lstStyle/>
          <a:p>
            <a:r>
              <a:rPr lang="en-SK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C9275B-0A35-A06A-91F8-4EC29979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95" y="1066196"/>
            <a:ext cx="6555610" cy="5512671"/>
          </a:xfrm>
        </p:spPr>
      </p:pic>
    </p:spTree>
    <p:extLst>
      <p:ext uri="{BB962C8B-B14F-4D97-AF65-F5344CB8AC3E}">
        <p14:creationId xmlns:p14="http://schemas.microsoft.com/office/powerpoint/2010/main" val="31434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88BB7-8883-49C2-0907-714B3A45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35594"/>
            <a:ext cx="48514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DF7B4-0C56-842A-C142-2DFB12A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3094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3170FD-D5F8-35D8-DFA3-7C2ADB09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646547"/>
            <a:ext cx="5969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E87C88-2706-D1B8-BE97-FBF38E01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3" y="538367"/>
            <a:ext cx="9716413" cy="57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2B4362-3DEC-E9EC-582E-0D708ACC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7" y="643466"/>
            <a:ext cx="95640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278-35EE-E370-CD6F-86F9B89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Výhody a nevýhody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FEA2-5DF5-7FEE-AA08-7ED9C716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+ Zmena algoritmu pocas runtimu</a:t>
            </a:r>
          </a:p>
          <a:p>
            <a:pPr marL="0" indent="0">
              <a:buNone/>
            </a:pPr>
            <a:r>
              <a:rPr lang="en-SK" dirty="0"/>
              <a:t>+ Open/Closed princíp</a:t>
            </a:r>
          </a:p>
          <a:p>
            <a:pPr marL="0" indent="0">
              <a:buNone/>
            </a:pPr>
            <a:r>
              <a:rPr lang="en-SK" dirty="0"/>
              <a:t>+ Kompozícia &gt; dedičnosť</a:t>
            </a:r>
          </a:p>
          <a:p>
            <a:pPr marL="0" indent="0">
              <a:buNone/>
            </a:pPr>
            <a:endParaRPr lang="en-SK" dirty="0"/>
          </a:p>
          <a:p>
            <a:pPr>
              <a:buFontTx/>
              <a:buChar char="-"/>
            </a:pPr>
            <a:r>
              <a:rPr lang="en-SK" dirty="0"/>
              <a:t>Klient musí zvoliť správny algoritmus/Strategy</a:t>
            </a:r>
          </a:p>
          <a:p>
            <a:pPr>
              <a:buFontTx/>
              <a:buChar char="-"/>
            </a:pPr>
            <a:r>
              <a:rPr lang="en-SK" dirty="0"/>
              <a:t>Pri malom počte algoritmov nemá úplne zmysel</a:t>
            </a:r>
          </a:p>
          <a:p>
            <a:pPr>
              <a:buFontTx/>
              <a:buChar char="-"/>
            </a:pPr>
            <a:r>
              <a:rPr lang="en-SK" dirty="0"/>
              <a:t>Vieme nahradiť anonymými funkciami</a:t>
            </a:r>
          </a:p>
        </p:txBody>
      </p:sp>
    </p:spTree>
    <p:extLst>
      <p:ext uri="{BB962C8B-B14F-4D97-AF65-F5344CB8AC3E}">
        <p14:creationId xmlns:p14="http://schemas.microsoft.com/office/powerpoint/2010/main" val="840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F5205-7E1B-8982-B0D8-71B97398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53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STRATEGY PATTERN</vt:lpstr>
      <vt:lpstr>Definícia</vt:lpstr>
      <vt:lpstr>Real world príklad</vt:lpstr>
      <vt:lpstr>UML diagram</vt:lpstr>
      <vt:lpstr>PowerPoint Presentation</vt:lpstr>
      <vt:lpstr>PowerPoint Presentation</vt:lpstr>
      <vt:lpstr>PowerPoint Presentation</vt:lpstr>
      <vt:lpstr>Výhody a nevýhody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Samuel Dubovec</dc:creator>
  <cp:lastModifiedBy>Samuel Dubovec</cp:lastModifiedBy>
  <cp:revision>4</cp:revision>
  <dcterms:created xsi:type="dcterms:W3CDTF">2022-10-05T16:53:36Z</dcterms:created>
  <dcterms:modified xsi:type="dcterms:W3CDTF">2022-10-07T07:53:38Z</dcterms:modified>
</cp:coreProperties>
</file>