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77" d="100"/>
          <a:sy n="77" d="100"/>
        </p:scale>
        <p:origin x="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 made thermometer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Seis-785: Internet of things</a:t>
            </a:r>
          </a:p>
          <a:p>
            <a:r>
              <a:rPr lang="en-US" dirty="0"/>
              <a:t>Univ. of </a:t>
            </a:r>
            <a:r>
              <a:rPr lang="en-US" dirty="0" err="1"/>
              <a:t>st.</a:t>
            </a:r>
            <a:r>
              <a:rPr lang="en-US" dirty="0"/>
              <a:t> </a:t>
            </a:r>
            <a:r>
              <a:rPr lang="en-US" dirty="0" err="1"/>
              <a:t>thomas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00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thermometer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2 little kids</a:t>
            </a:r>
          </a:p>
          <a:p>
            <a:r>
              <a:rPr lang="en-US" dirty="0"/>
              <a:t>Hard time trying to get the temperature when sick</a:t>
            </a:r>
          </a:p>
          <a:p>
            <a:r>
              <a:rPr lang="en-US" dirty="0"/>
              <a:t>Hard to visualize the temperature out of the </a:t>
            </a:r>
            <a:r>
              <a:rPr lang="en-US" dirty="0" err="1"/>
              <a:t>houser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75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 Band</a:t>
            </a:r>
          </a:p>
          <a:p>
            <a:r>
              <a:rPr lang="en-US" dirty="0" err="1"/>
              <a:t>Lilypad</a:t>
            </a:r>
            <a:r>
              <a:rPr lang="en-US" dirty="0"/>
              <a:t> temperature sensor.</a:t>
            </a:r>
          </a:p>
          <a:p>
            <a:r>
              <a:rPr lang="en-US" dirty="0"/>
              <a:t>Particle photon</a:t>
            </a:r>
          </a:p>
          <a:p>
            <a:r>
              <a:rPr lang="en-US" dirty="0"/>
              <a:t>Particle power shield (battery)</a:t>
            </a:r>
          </a:p>
          <a:p>
            <a:r>
              <a:rPr lang="en-US" dirty="0"/>
              <a:t>2 led</a:t>
            </a:r>
          </a:p>
          <a:p>
            <a:r>
              <a:rPr lang="en-US" dirty="0"/>
              <a:t>Conductive threads (not used).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9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11490"/>
          </a:xfrm>
        </p:spPr>
        <p:txBody>
          <a:bodyPr>
            <a:normAutofit/>
          </a:bodyPr>
          <a:lstStyle/>
          <a:p>
            <a:r>
              <a:rPr lang="en-US" dirty="0"/>
              <a:t>Temperature Trigger</a:t>
            </a:r>
          </a:p>
          <a:p>
            <a:pPr lvl="1"/>
            <a:r>
              <a:rPr lang="en-US" dirty="0"/>
              <a:t>Below 28 C we considered as OFF (system measure house temperature).</a:t>
            </a:r>
          </a:p>
          <a:p>
            <a:pPr lvl="1"/>
            <a:r>
              <a:rPr lang="en-US" dirty="0"/>
              <a:t>Between 28 and 30 -&gt; The system is ON</a:t>
            </a:r>
          </a:p>
          <a:p>
            <a:pPr lvl="1"/>
            <a:r>
              <a:rPr lang="en-US" dirty="0"/>
              <a:t>Between 30 and 32 -&gt; Warning Zone</a:t>
            </a:r>
          </a:p>
          <a:p>
            <a:pPr lvl="1"/>
            <a:r>
              <a:rPr lang="en-US" dirty="0"/>
              <a:t>Above 32 -&gt; Danger Zone</a:t>
            </a:r>
          </a:p>
          <a:p>
            <a:pPr lvl="1"/>
            <a:r>
              <a:rPr lang="en-US" dirty="0"/>
              <a:t>We set in the set up a max limit of 45 (volts get when not connected around 100 C).</a:t>
            </a:r>
          </a:p>
          <a:p>
            <a:r>
              <a:rPr lang="en-US" dirty="0"/>
              <a:t>Notifications:</a:t>
            </a:r>
          </a:p>
          <a:p>
            <a:pPr lvl="1"/>
            <a:r>
              <a:rPr lang="en-US" dirty="0"/>
              <a:t>Visual: D7 output (normal), yellow led (warning), red led (danger</a:t>
            </a:r>
          </a:p>
          <a:p>
            <a:pPr lvl="1"/>
            <a:r>
              <a:rPr lang="en-US" dirty="0" err="1"/>
              <a:t>PushBullet</a:t>
            </a:r>
            <a:r>
              <a:rPr lang="en-US" dirty="0"/>
              <a:t> for </a:t>
            </a:r>
            <a:r>
              <a:rPr lang="en-US" dirty="0" err="1"/>
              <a:t>Iphone</a:t>
            </a:r>
            <a:r>
              <a:rPr lang="en-US" dirty="0"/>
              <a:t> notifications.</a:t>
            </a:r>
          </a:p>
        </p:txBody>
      </p:sp>
    </p:spTree>
    <p:extLst>
      <p:ext uri="{BB962C8B-B14F-4D97-AF65-F5344CB8AC3E}">
        <p14:creationId xmlns:p14="http://schemas.microsoft.com/office/powerpoint/2010/main" val="375226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using PHP, </a:t>
            </a:r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en-US" dirty="0" err="1"/>
              <a:t>Jquery</a:t>
            </a:r>
            <a:r>
              <a:rPr lang="en-US" dirty="0"/>
              <a:t>, MySQL</a:t>
            </a:r>
          </a:p>
          <a:p>
            <a:r>
              <a:rPr lang="en-US" dirty="0"/>
              <a:t>Shows current measures</a:t>
            </a:r>
          </a:p>
          <a:p>
            <a:r>
              <a:rPr lang="en-US" dirty="0"/>
              <a:t>Shows last 20 records in the database</a:t>
            </a:r>
          </a:p>
          <a:p>
            <a:r>
              <a:rPr lang="en-US" dirty="0"/>
              <a:t>Notification are sent if there are not record with the same status within 1 hour.</a:t>
            </a:r>
          </a:p>
        </p:txBody>
      </p:sp>
    </p:spTree>
    <p:extLst>
      <p:ext uri="{BB962C8B-B14F-4D97-AF65-F5344CB8AC3E}">
        <p14:creationId xmlns:p14="http://schemas.microsoft.com/office/powerpoint/2010/main" val="222866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22" y="2015732"/>
            <a:ext cx="9528532" cy="374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94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2222351" y="2642136"/>
            <a:ext cx="3449638" cy="258722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743" y="2210931"/>
            <a:ext cx="1953601" cy="346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0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9412" y="2369128"/>
            <a:ext cx="90276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687872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</TotalTime>
  <Words>187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Home made thermometer</vt:lpstr>
      <vt:lpstr>Why a thermometer </vt:lpstr>
      <vt:lpstr>Components</vt:lpstr>
      <vt:lpstr>How it works</vt:lpstr>
      <vt:lpstr>Website</vt:lpstr>
      <vt:lpstr>Website</vt:lpstr>
      <vt:lpstr>images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made thermometer</dc:title>
  <dc:creator>Gabriel Alcocer Rodriguez</dc:creator>
  <cp:lastModifiedBy>Gabriel Alcocer Rodriguez</cp:lastModifiedBy>
  <cp:revision>3</cp:revision>
  <dcterms:created xsi:type="dcterms:W3CDTF">2016-05-11T03:49:19Z</dcterms:created>
  <dcterms:modified xsi:type="dcterms:W3CDTF">2016-05-11T04:17:39Z</dcterms:modified>
</cp:coreProperties>
</file>