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34" d="100"/>
          <a:sy n="134"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3B945-3E2F-6745-BCC4-47F499A927E7}"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9A15F-5578-1249-B7C7-F3F52ADCD80E}" type="slidenum">
              <a:rPr lang="en-US" smtClean="0"/>
              <a:t>‹#›</a:t>
            </a:fld>
            <a:endParaRPr lang="en-US"/>
          </a:p>
        </p:txBody>
      </p:sp>
    </p:spTree>
    <p:extLst>
      <p:ext uri="{BB962C8B-B14F-4D97-AF65-F5344CB8AC3E}">
        <p14:creationId xmlns:p14="http://schemas.microsoft.com/office/powerpoint/2010/main" val="287851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C9A15F-5578-1249-B7C7-F3F52ADCD80E}" type="slidenum">
              <a:rPr lang="en-US" smtClean="0"/>
              <a:t>1</a:t>
            </a:fld>
            <a:endParaRPr lang="en-US"/>
          </a:p>
        </p:txBody>
      </p:sp>
    </p:spTree>
    <p:extLst>
      <p:ext uri="{BB962C8B-B14F-4D97-AF65-F5344CB8AC3E}">
        <p14:creationId xmlns:p14="http://schemas.microsoft.com/office/powerpoint/2010/main" val="290395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DABB-6AAA-46FC-E300-5D694024D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A03E9-A90F-2CE3-2A9A-A55D5C93B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8D61A-251A-07FF-8013-F6489CFCBD29}"/>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42787F1F-4798-F521-C57D-86EDBE837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3F0E3-A5E8-F627-3102-E0D4BB911889}"/>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339564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81FD-A2E3-131B-C951-35466A2A3F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1F86E-90CE-1281-CE16-B917ACD74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30E8E-39B2-1E5E-FD22-B5EE2C693697}"/>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0DCEB466-A37B-419C-5D5B-FF9EE4EC7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4B61F-78C6-54AD-3AF1-F558D11C6B86}"/>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288090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3C1DA-CD5D-274E-1ECB-912DB2D3D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452936-E03B-67B0-B911-E7DF6B22E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0192B-66D3-4836-A39F-D7C543ED6B48}"/>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B0189F2B-A8F8-1565-E6E4-939C892B4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8C07-9A66-CF5B-7476-B4212A23FCAC}"/>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361220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CF4C-CB12-A12C-EFE5-4DE0FC7934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60432-082D-811D-617B-872FDCBF71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BA656-61B4-0B67-F986-DD42C64451C3}"/>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49F5FDD0-7E85-71ED-90CD-05888CF07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7532A-26FD-0D4F-C18A-5AEA350C8346}"/>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35525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830F-F515-3121-E65D-35AA2A019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76617-2A07-117E-8B2D-A41EAF9F0B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93FBB-A50A-28F2-BCBA-1B00EAD94AA8}"/>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F381937F-E1D9-33D6-EBE7-54A3413B2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16464-3E76-9160-9533-0BEF59F31481}"/>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170111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3ACF-BB03-BDAB-C894-6E1B78F40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38137-DE08-CC82-EAD5-AA92F8BA8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88FA71-8E25-BE38-109D-21352C6C2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CFEDA1-FCB5-9B4C-750C-B5524E670495}"/>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6" name="Footer Placeholder 5">
            <a:extLst>
              <a:ext uri="{FF2B5EF4-FFF2-40B4-BE49-F238E27FC236}">
                <a16:creationId xmlns:a16="http://schemas.microsoft.com/office/drawing/2014/main" id="{0E588BF3-E7E5-5E92-CE4B-08B52FC2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7AFBF-E9F4-B40C-1712-15B56861BF3C}"/>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12458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F427-D900-E0F0-DA6D-99838D123B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52D233-2245-E055-00CF-3675AF3B5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D370C9-694D-E303-C98F-3B07A6068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4AA010-B5B7-5228-B2CE-DEB972D06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F798B-BE13-06E4-46DD-13CA2A30E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FE11A5-0043-A146-601D-6F4394FDC1E8}"/>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8" name="Footer Placeholder 7">
            <a:extLst>
              <a:ext uri="{FF2B5EF4-FFF2-40B4-BE49-F238E27FC236}">
                <a16:creationId xmlns:a16="http://schemas.microsoft.com/office/drawing/2014/main" id="{940E426F-66FC-E49F-109B-17F31F320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BCECB-0213-8723-AF10-5B373F02433E}"/>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127373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9646-868A-420A-156F-044FF1235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F9A56-96FA-B16A-C8E9-3C1886F83274}"/>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4" name="Footer Placeholder 3">
            <a:extLst>
              <a:ext uri="{FF2B5EF4-FFF2-40B4-BE49-F238E27FC236}">
                <a16:creationId xmlns:a16="http://schemas.microsoft.com/office/drawing/2014/main" id="{2B51B6CE-94F5-94CE-C61B-CB7D4078F2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70966-EC52-0B9C-1D8E-05A9C950A16E}"/>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362176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9460A-7470-566E-D335-034839C3AF15}"/>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3" name="Footer Placeholder 2">
            <a:extLst>
              <a:ext uri="{FF2B5EF4-FFF2-40B4-BE49-F238E27FC236}">
                <a16:creationId xmlns:a16="http://schemas.microsoft.com/office/drawing/2014/main" id="{85BA09EE-58F4-B6E0-1FAB-1A2A0633D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09C09-E0F5-6891-B359-B9BFB541DA9A}"/>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118507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A124-2BD0-CB4F-A9E0-930DD9D8A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FF6E5-D646-61B3-31BE-EF5B28A0D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A50C02-8FC6-AD74-2AF6-9B589EC14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194A3-CB35-A02F-5377-E6FE434A2D24}"/>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6" name="Footer Placeholder 5">
            <a:extLst>
              <a:ext uri="{FF2B5EF4-FFF2-40B4-BE49-F238E27FC236}">
                <a16:creationId xmlns:a16="http://schemas.microsoft.com/office/drawing/2014/main" id="{E7781804-8433-A563-5588-0EEAE251F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05FEA-25A1-DA66-1816-BBE19874366C}"/>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215670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9176-1EFD-8D44-9511-4DB10026B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B1A1D6-99E9-0B0A-97B7-CCBC571B4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5F5D5-1273-AB09-AD7F-DCBFAAA19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58057-E1C1-4C4D-BB00-5BFC2E8C6AF5}"/>
              </a:ext>
            </a:extLst>
          </p:cNvPr>
          <p:cNvSpPr>
            <a:spLocks noGrp="1"/>
          </p:cNvSpPr>
          <p:nvPr>
            <p:ph type="dt" sz="half" idx="10"/>
          </p:nvPr>
        </p:nvSpPr>
        <p:spPr/>
        <p:txBody>
          <a:bodyPr/>
          <a:lstStyle/>
          <a:p>
            <a:fld id="{3B14FB6F-329A-F74D-88BC-3974CAC153B7}" type="datetimeFigureOut">
              <a:rPr lang="en-US" smtClean="0"/>
              <a:t>8/5/24</a:t>
            </a:fld>
            <a:endParaRPr lang="en-US"/>
          </a:p>
        </p:txBody>
      </p:sp>
      <p:sp>
        <p:nvSpPr>
          <p:cNvPr id="6" name="Footer Placeholder 5">
            <a:extLst>
              <a:ext uri="{FF2B5EF4-FFF2-40B4-BE49-F238E27FC236}">
                <a16:creationId xmlns:a16="http://schemas.microsoft.com/office/drawing/2014/main" id="{21A33BBD-8BF1-FE07-65BA-6C0F14AC0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243FA-6346-ABE5-C8CD-233D9A0821A5}"/>
              </a:ext>
            </a:extLst>
          </p:cNvPr>
          <p:cNvSpPr>
            <a:spLocks noGrp="1"/>
          </p:cNvSpPr>
          <p:nvPr>
            <p:ph type="sldNum" sz="quarter" idx="12"/>
          </p:nvPr>
        </p:nvSpPr>
        <p:spPr/>
        <p:txBody>
          <a:bodyPr/>
          <a:lstStyle/>
          <a:p>
            <a:fld id="{5F672568-D898-8C40-8409-89E226050E1D}" type="slidenum">
              <a:rPr lang="en-US" smtClean="0"/>
              <a:t>‹#›</a:t>
            </a:fld>
            <a:endParaRPr lang="en-US"/>
          </a:p>
        </p:txBody>
      </p:sp>
    </p:spTree>
    <p:extLst>
      <p:ext uri="{BB962C8B-B14F-4D97-AF65-F5344CB8AC3E}">
        <p14:creationId xmlns:p14="http://schemas.microsoft.com/office/powerpoint/2010/main" val="54102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CA246-42E2-763A-F49E-849D8ED90E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394CFB-AB62-7B10-13E1-B47B0C4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22351-6A12-E75A-8F87-9DA658594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14FB6F-329A-F74D-88BC-3974CAC153B7}" type="datetimeFigureOut">
              <a:rPr lang="en-US" smtClean="0"/>
              <a:t>8/5/24</a:t>
            </a:fld>
            <a:endParaRPr lang="en-US"/>
          </a:p>
        </p:txBody>
      </p:sp>
      <p:sp>
        <p:nvSpPr>
          <p:cNvPr id="5" name="Footer Placeholder 4">
            <a:extLst>
              <a:ext uri="{FF2B5EF4-FFF2-40B4-BE49-F238E27FC236}">
                <a16:creationId xmlns:a16="http://schemas.microsoft.com/office/drawing/2014/main" id="{09BF5E23-0961-CBC1-71B8-053F34461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CA7995-0CD0-5C27-7AE1-EA88181CE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72568-D898-8C40-8409-89E226050E1D}" type="slidenum">
              <a:rPr lang="en-US" smtClean="0"/>
              <a:t>‹#›</a:t>
            </a:fld>
            <a:endParaRPr lang="en-US"/>
          </a:p>
        </p:txBody>
      </p:sp>
    </p:spTree>
    <p:extLst>
      <p:ext uri="{BB962C8B-B14F-4D97-AF65-F5344CB8AC3E}">
        <p14:creationId xmlns:p14="http://schemas.microsoft.com/office/powerpoint/2010/main" val="227298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8B9C-B945-A35F-F411-6373F167D43F}"/>
              </a:ext>
            </a:extLst>
          </p:cNvPr>
          <p:cNvSpPr>
            <a:spLocks noGrp="1"/>
          </p:cNvSpPr>
          <p:nvPr>
            <p:ph type="title"/>
          </p:nvPr>
        </p:nvSpPr>
        <p:spPr>
          <a:xfrm>
            <a:off x="344214" y="365125"/>
            <a:ext cx="10515600" cy="475703"/>
          </a:xfrm>
        </p:spPr>
        <p:txBody>
          <a:bodyPr>
            <a:noAutofit/>
          </a:bodyPr>
          <a:lstStyle/>
          <a:p>
            <a:r>
              <a:rPr lang="en-US" sz="2800" b="1" dirty="0"/>
              <a:t>High-Level Plan with Solution Architecture and Milestones</a:t>
            </a:r>
            <a:endParaRPr lang="en-US" sz="2800" dirty="0"/>
          </a:p>
        </p:txBody>
      </p:sp>
      <p:graphicFrame>
        <p:nvGraphicFramePr>
          <p:cNvPr id="5" name="Object 4">
            <a:extLst>
              <a:ext uri="{FF2B5EF4-FFF2-40B4-BE49-F238E27FC236}">
                <a16:creationId xmlns:a16="http://schemas.microsoft.com/office/drawing/2014/main" id="{98FB798B-BCE1-C502-A6F1-B47192B39222}"/>
              </a:ext>
            </a:extLst>
          </p:cNvPr>
          <p:cNvGraphicFramePr>
            <a:graphicFrameLocks noChangeAspect="1"/>
          </p:cNvGraphicFramePr>
          <p:nvPr>
            <p:extLst>
              <p:ext uri="{D42A27DB-BD31-4B8C-83A1-F6EECF244321}">
                <p14:modId xmlns:p14="http://schemas.microsoft.com/office/powerpoint/2010/main" val="606190711"/>
              </p:ext>
            </p:extLst>
          </p:nvPr>
        </p:nvGraphicFramePr>
        <p:xfrm>
          <a:off x="554421" y="1671825"/>
          <a:ext cx="10431517" cy="5135692"/>
        </p:xfrm>
        <a:graphic>
          <a:graphicData uri="http://schemas.openxmlformats.org/presentationml/2006/ole">
            <mc:AlternateContent xmlns:mc="http://schemas.openxmlformats.org/markup-compatibility/2006">
              <mc:Choice xmlns:v="urn:schemas-microsoft-com:vml" Requires="v">
                <p:oleObj name="Worksheet" r:id="rId3" imgW="11582400" imgH="5702300" progId="Excel.Sheet.12">
                  <p:embed/>
                </p:oleObj>
              </mc:Choice>
              <mc:Fallback>
                <p:oleObj name="Worksheet" r:id="rId3" imgW="11582400" imgH="5702300" progId="Excel.Sheet.12">
                  <p:embed/>
                  <p:pic>
                    <p:nvPicPr>
                      <p:cNvPr id="0" name=""/>
                      <p:cNvPicPr/>
                      <p:nvPr/>
                    </p:nvPicPr>
                    <p:blipFill>
                      <a:blip r:embed="rId4"/>
                      <a:stretch>
                        <a:fillRect/>
                      </a:stretch>
                    </p:blipFill>
                    <p:spPr>
                      <a:xfrm>
                        <a:off x="554421" y="1671825"/>
                        <a:ext cx="10431517" cy="513569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8B88B0A-DBB0-F616-DE52-1BF4711F0CB0}"/>
              </a:ext>
            </a:extLst>
          </p:cNvPr>
          <p:cNvSpPr txBox="1"/>
          <p:nvPr/>
        </p:nvSpPr>
        <p:spPr>
          <a:xfrm>
            <a:off x="344214" y="840828"/>
            <a:ext cx="11395841" cy="830997"/>
          </a:xfrm>
          <a:prstGeom prst="rect">
            <a:avLst/>
          </a:prstGeom>
          <a:noFill/>
        </p:spPr>
        <p:txBody>
          <a:bodyPr wrap="square" rtlCol="0">
            <a:spAutoFit/>
          </a:bodyPr>
          <a:lstStyle/>
          <a:p>
            <a:r>
              <a:rPr lang="en-US" sz="1600" b="1" dirty="0"/>
              <a:t>Objective:  </a:t>
            </a:r>
            <a:r>
              <a:rPr lang="en-US" sz="1600" dirty="0"/>
              <a:t>To design and implement a scalable ETL solution that integrates event data from the Ticketmaster API with weather data from the OpenWeatherMap API. The solution will provide valuable insights and visualizations, allowing users to understand historical weather patterns during past events and predict weather conditions for upcoming events.</a:t>
            </a:r>
          </a:p>
        </p:txBody>
      </p:sp>
    </p:spTree>
    <p:extLst>
      <p:ext uri="{BB962C8B-B14F-4D97-AF65-F5344CB8AC3E}">
        <p14:creationId xmlns:p14="http://schemas.microsoft.com/office/powerpoint/2010/main" val="182875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8B14A04-5107-E66E-609C-64EDE5F9F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317"/>
            <a:ext cx="10972800" cy="6845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BBBEE4-DC03-0D18-DC41-F043BAA1774C}"/>
              </a:ext>
            </a:extLst>
          </p:cNvPr>
          <p:cNvSpPr txBox="1"/>
          <p:nvPr/>
        </p:nvSpPr>
        <p:spPr>
          <a:xfrm>
            <a:off x="162341" y="225688"/>
            <a:ext cx="3264031" cy="954107"/>
          </a:xfrm>
          <a:prstGeom prst="rect">
            <a:avLst/>
          </a:prstGeom>
          <a:noFill/>
        </p:spPr>
        <p:txBody>
          <a:bodyPr wrap="square" rtlCol="0">
            <a:spAutoFit/>
          </a:bodyPr>
          <a:lstStyle/>
          <a:p>
            <a:r>
              <a:rPr lang="en-US" sz="2800" dirty="0"/>
              <a:t>Proposed Solution Architecture </a:t>
            </a:r>
          </a:p>
        </p:txBody>
      </p:sp>
    </p:spTree>
    <p:extLst>
      <p:ext uri="{BB962C8B-B14F-4D97-AF65-F5344CB8AC3E}">
        <p14:creationId xmlns:p14="http://schemas.microsoft.com/office/powerpoint/2010/main" val="202235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64</Words>
  <Application>Microsoft Macintosh PowerPoint</Application>
  <PresentationFormat>Widescreen</PresentationFormat>
  <Paragraphs>4</Paragraphs>
  <Slides>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Aptos</vt:lpstr>
      <vt:lpstr>Aptos Display</vt:lpstr>
      <vt:lpstr>Arial</vt:lpstr>
      <vt:lpstr>Office Theme</vt:lpstr>
      <vt:lpstr>Microsoft Excel Worksheet</vt:lpstr>
      <vt:lpstr>High-Level Plan with Solution Architecture and Milestones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concepcion</dc:creator>
  <cp:lastModifiedBy>Alberto concepcion</cp:lastModifiedBy>
  <cp:revision>1</cp:revision>
  <dcterms:created xsi:type="dcterms:W3CDTF">2024-08-06T01:44:19Z</dcterms:created>
  <dcterms:modified xsi:type="dcterms:W3CDTF">2024-08-06T01:53:43Z</dcterms:modified>
</cp:coreProperties>
</file>