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33"/>
    <a:srgbClr val="33CCFF"/>
    <a:srgbClr val="660099"/>
    <a:srgbClr val="660066"/>
    <a:srgbClr val="990066"/>
    <a:srgbClr val="CC3399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4520" autoAdjust="0"/>
  </p:normalViewPr>
  <p:slideViewPr>
    <p:cSldViewPr>
      <p:cViewPr varScale="1">
        <p:scale>
          <a:sx n="86" d="100"/>
          <a:sy n="86" d="100"/>
        </p:scale>
        <p:origin x="-23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86D3DFF7-6756-452C-B4B4-A3B2D0F35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36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D451BD60-6A09-44A5-99EA-82E3A20093E0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251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A38925-0637-4266-97A6-25366C6BC352}" type="slidenum">
              <a:rPr lang="da-DK" altLang="en-US" sz="1200"/>
              <a:pPr/>
              <a:t>1</a:t>
            </a:fld>
            <a:endParaRPr lang="da-DK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Hi Alessandro 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Technical university of Denmark</a:t>
            </a:r>
          </a:p>
        </p:txBody>
      </p:sp>
    </p:spTree>
    <p:extLst>
      <p:ext uri="{BB962C8B-B14F-4D97-AF65-F5344CB8AC3E}">
        <p14:creationId xmlns:p14="http://schemas.microsoft.com/office/powerpoint/2010/main" val="143844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Beckmann distribution    (2)</a:t>
            </a:r>
          </a:p>
          <a:p>
            <a:r>
              <a:rPr lang="en-US" dirty="0" smtClean="0"/>
              <a:t>     - Something about the </a:t>
            </a:r>
            <a:r>
              <a:rPr lang="en-US" dirty="0" err="1" smtClean="0"/>
              <a:t>beckmann</a:t>
            </a:r>
            <a:r>
              <a:rPr lang="en-US" dirty="0" smtClean="0"/>
              <a:t> (equation)</a:t>
            </a:r>
          </a:p>
          <a:p>
            <a:r>
              <a:rPr lang="en-US" dirty="0" smtClean="0"/>
              <a:t>     - For our test case, we use only this</a:t>
            </a:r>
          </a:p>
          <a:p>
            <a:r>
              <a:rPr lang="en-US" dirty="0" smtClean="0"/>
              <a:t>     - It has one parameter</a:t>
            </a:r>
          </a:p>
          <a:p>
            <a:r>
              <a:rPr lang="en-US" dirty="0" smtClean="0"/>
              <a:t>     - Roughness according to parameter</a:t>
            </a:r>
          </a:p>
          <a:p>
            <a:r>
              <a:rPr lang="en-US" dirty="0" smtClean="0"/>
              <a:t>     - What is the best parameter to approximate a given distribution of </a:t>
            </a:r>
            <a:r>
              <a:rPr lang="en-US" dirty="0" err="1" smtClean="0"/>
              <a:t>normals</a:t>
            </a:r>
            <a:r>
              <a:rPr lang="en-US" dirty="0" smtClean="0"/>
              <a:t> 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4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1767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5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4744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9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232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9325"/>
            <a:ext cx="53197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37164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88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4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7615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TU frise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76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091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85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1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98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587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38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2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68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790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3388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1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4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00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5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5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teksttypografierne i masteren</a:t>
            </a:r>
          </a:p>
          <a:p>
            <a:pPr lvl="1"/>
            <a:r>
              <a:rPr lang="en-GB" altLang="en-US" smtClean="0"/>
              <a:t>Andet niveau</a:t>
            </a:r>
          </a:p>
          <a:p>
            <a:pPr lvl="2"/>
            <a:r>
              <a:rPr lang="en-GB" altLang="en-US" smtClean="0"/>
              <a:t>Tredje niveau</a:t>
            </a:r>
          </a:p>
          <a:p>
            <a:pPr lvl="3"/>
            <a:r>
              <a:rPr lang="en-GB" altLang="en-US" smtClean="0"/>
              <a:t>Fjerde niveau</a:t>
            </a:r>
          </a:p>
          <a:p>
            <a:pPr lvl="4"/>
            <a:r>
              <a:rPr lang="en-GB" altLang="en-US" smtClean="0"/>
              <a:t>Femte niveau</a:t>
            </a:r>
          </a:p>
        </p:txBody>
      </p:sp>
      <p:pic>
        <p:nvPicPr>
          <p:cNvPr id="1028" name="Picture 9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 dirty="0" smtClean="0"/>
              <a:t>12/08/2016</a:t>
            </a:r>
            <a:endParaRPr lang="da-DK" altLang="en-US" sz="900" dirty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endParaRPr lang="da-DK" altLang="en-US" sz="800" dirty="0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049FCE-2A79-4C33-BB98-F687D461A72F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2052" name="Picture 7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F5EEF9-0461-4718-BD80-9228CCDA5B4A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Sketchy applications of semi-supervised learning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400" dirty="0" smtClean="0"/>
              <a:t>Alessandro Dal Corso, Andrea </a:t>
            </a:r>
            <a:r>
              <a:rPr lang="en-US" altLang="en-US" sz="1400" dirty="0" err="1" smtClean="0"/>
              <a:t>Luongo</a:t>
            </a:r>
            <a:r>
              <a:rPr lang="en-US" altLang="en-US" sz="1400" dirty="0" smtClean="0"/>
              <a:t>, </a:t>
            </a:r>
            <a:r>
              <a:rPr lang="da-DK" sz="1400" dirty="0"/>
              <a:t>Jonathan Scharff Nielsen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Technical University </a:t>
            </a:r>
            <a:r>
              <a:rPr lang="en-US" altLang="en-US" sz="1400" dirty="0" smtClean="0"/>
              <a:t>of Denmark</a:t>
            </a: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cor\Documents\summer-school-2016\supervised_train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cor\Documents\summer-school-2016\validationset_plot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4021938" y="5913970"/>
            <a:ext cx="11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cor\Documents\summer-school-2016\ex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20" y="2708920"/>
            <a:ext cx="4608512" cy="37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– </a:t>
            </a:r>
            <a:r>
              <a:rPr lang="da-DK" dirty="0" err="1" smtClean="0"/>
              <a:t>self</a:t>
            </a:r>
            <a:r>
              <a:rPr lang="da-DK" dirty="0" smtClean="0"/>
              <a:t> </a:t>
            </a:r>
            <a:r>
              <a:rPr lang="da-DK" dirty="0" err="1" smtClean="0"/>
              <a:t>learning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semi-supervised learning to our research</a:t>
            </a:r>
            <a:endParaRPr lang="en-US" dirty="0"/>
          </a:p>
          <a:p>
            <a:r>
              <a:rPr lang="en-US" dirty="0" smtClean="0"/>
              <a:t>Applications of </a:t>
            </a:r>
            <a:r>
              <a:rPr lang="en-US" dirty="0"/>
              <a:t>semi supervised learning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Computer graphics </a:t>
            </a:r>
          </a:p>
          <a:p>
            <a:pPr lvl="1"/>
            <a:r>
              <a:rPr lang="en-US" dirty="0" smtClean="0"/>
              <a:t>CT projections views</a:t>
            </a:r>
            <a:endParaRPr lang="en-US" dirty="0"/>
          </a:p>
          <a:p>
            <a:r>
              <a:rPr lang="en-US" dirty="0" smtClean="0"/>
              <a:t>Inspired by the lecture on self learning on Tuesday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0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Computer Graphics - Normal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of data in rendering</a:t>
            </a:r>
            <a:r>
              <a:rPr lang="en-US" dirty="0"/>
              <a:t>     </a:t>
            </a:r>
            <a:endParaRPr lang="en-US" dirty="0" smtClean="0"/>
          </a:p>
          <a:p>
            <a:r>
              <a:rPr lang="en-US" dirty="0" err="1" smtClean="0"/>
              <a:t>Microfacets</a:t>
            </a:r>
            <a:r>
              <a:rPr lang="en-US" dirty="0" smtClean="0"/>
              <a:t> modeling, widely used technique in CG to render rough surfaces</a:t>
            </a:r>
          </a:p>
          <a:p>
            <a:r>
              <a:rPr lang="en-US" dirty="0" smtClean="0"/>
              <a:t>Avoids using a highly resolution mesh to render</a:t>
            </a:r>
          </a:p>
          <a:p>
            <a:endParaRPr lang="en-US" dirty="0" smtClean="0"/>
          </a:p>
          <a:p>
            <a:r>
              <a:rPr lang="en-US" dirty="0" smtClean="0"/>
              <a:t>Problem: What is </a:t>
            </a:r>
            <a:r>
              <a:rPr lang="en-US" dirty="0"/>
              <a:t>the best </a:t>
            </a:r>
            <a:r>
              <a:rPr lang="en-US" dirty="0" err="1" smtClean="0"/>
              <a:t>microfacet</a:t>
            </a:r>
            <a:r>
              <a:rPr lang="en-US" dirty="0" smtClean="0"/>
              <a:t> model that best approximates the </a:t>
            </a:r>
            <a:r>
              <a:rPr lang="en-US" dirty="0" err="1" smtClean="0"/>
              <a:t>normals</a:t>
            </a:r>
            <a:r>
              <a:rPr lang="en-US" dirty="0" smtClean="0"/>
              <a:t> of a given mesh?</a:t>
            </a:r>
            <a:endParaRPr lang="en-US" dirty="0"/>
          </a:p>
          <a:p>
            <a:r>
              <a:rPr lang="da-DK" dirty="0" smtClean="0"/>
              <a:t>Solution: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machine</a:t>
            </a:r>
            <a:r>
              <a:rPr lang="da-DK" dirty="0" smtClean="0"/>
              <a:t> </a:t>
            </a:r>
            <a:r>
              <a:rPr lang="da-DK" dirty="0" err="1" smtClean="0"/>
              <a:t>learning</a:t>
            </a:r>
            <a:r>
              <a:rPr lang="da-DK" dirty="0" smtClean="0"/>
              <a:t> to </a:t>
            </a:r>
            <a:r>
              <a:rPr lang="da-DK" dirty="0" err="1" smtClean="0"/>
              <a:t>classify</a:t>
            </a:r>
            <a:r>
              <a:rPr lang="da-DK" dirty="0" smtClean="0"/>
              <a:t> the distributions of normals!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6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Beckmann distribution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For </a:t>
                </a:r>
                <a:r>
                  <a:rPr lang="da-DK" dirty="0" err="1" smtClean="0"/>
                  <a:t>our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proof</a:t>
                </a:r>
                <a:r>
                  <a:rPr lang="da-DK" dirty="0" smtClean="0"/>
                  <a:t> of </a:t>
                </a:r>
                <a:r>
                  <a:rPr lang="da-DK" dirty="0" err="1" smtClean="0"/>
                  <a:t>concept</a:t>
                </a:r>
                <a:r>
                  <a:rPr lang="da-DK" dirty="0" smtClean="0"/>
                  <a:t>, </a:t>
                </a:r>
                <a:r>
                  <a:rPr lang="da-DK" dirty="0" err="1" smtClean="0"/>
                  <a:t>we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use</a:t>
                </a:r>
                <a:r>
                  <a:rPr lang="da-DK" dirty="0" smtClean="0"/>
                  <a:t> the Beckmann distribution with </a:t>
                </a:r>
                <a:r>
                  <a:rPr lang="da-DK" dirty="0" err="1" smtClean="0"/>
                  <a:t>three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different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values</a:t>
                </a:r>
                <a:r>
                  <a:rPr lang="da-DK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69" t="-14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alcor\Documents\summer-school-2016\beckma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26" y="3429000"/>
            <a:ext cx="4609982" cy="28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lcor\Documents\summer-school-2016\beckmann_equ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7" y="2132856"/>
            <a:ext cx="4332288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Beckmann distribution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076" name="Picture 4" descr="C:\Users\alcor\Documents\summer-school-2016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cor\Documents\summer-school-2016\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cor\Documents\summer-school-2016\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lcor\Documents\summer-school-2016\0.1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2" y="4308569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cor\Documents\summer-school-2016\0.9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78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cor\Documents\summer-school-2016\0.5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9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00157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57" y="4437112"/>
                <a:ext cx="92365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216833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33" y="4437112"/>
                <a:ext cx="92365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7253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53" y="4437112"/>
                <a:ext cx="92365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Training data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generation (2)</a:t>
            </a:r>
          </a:p>
          <a:p>
            <a:r>
              <a:rPr lang="en-US" dirty="0"/>
              <a:t>     - 1 per parameter</a:t>
            </a:r>
          </a:p>
          <a:p>
            <a:r>
              <a:rPr lang="en-US" dirty="0"/>
              <a:t>     - k mean classifier,</a:t>
            </a:r>
          </a:p>
          <a:p>
            <a:r>
              <a:rPr lang="en-US" dirty="0"/>
              <a:t>       - Prediction of labels and self training until stabilization</a:t>
            </a:r>
          </a:p>
          <a:p>
            <a:r>
              <a:rPr lang="en-US" dirty="0"/>
              <a:t>     - Finished classifier to classify distributions</a:t>
            </a:r>
          </a:p>
          <a:p>
            <a:r>
              <a:rPr lang="en-US" dirty="0"/>
              <a:t>     - prediction of unsupervised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20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Distance </a:t>
            </a:r>
            <a:r>
              <a:rPr lang="da-DK" dirty="0" err="1" smtClean="0"/>
              <a:t>metric</a:t>
            </a:r>
            <a:r>
              <a:rPr lang="da-DK" dirty="0" smtClean="0"/>
              <a:t> – </a:t>
            </a:r>
            <a:r>
              <a:rPr lang="da-DK" dirty="0" err="1"/>
              <a:t>Bhattacharyya</a:t>
            </a:r>
            <a:r>
              <a:rPr lang="da-DK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/>
              <a:t>Bhattacharyya</a:t>
            </a:r>
            <a:r>
              <a:rPr lang="da-DK" dirty="0"/>
              <a:t> </a:t>
            </a:r>
            <a:r>
              <a:rPr lang="da-DK" dirty="0" smtClean="0"/>
              <a:t>distance as a distance </a:t>
            </a:r>
            <a:r>
              <a:rPr lang="da-DK" dirty="0" err="1" smtClean="0"/>
              <a:t>metric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distributions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Good distance </a:t>
            </a:r>
            <a:r>
              <a:rPr lang="da-DK" dirty="0" err="1" smtClean="0"/>
              <a:t>metric</a:t>
            </a:r>
            <a:r>
              <a:rPr lang="da-DK" dirty="0" smtClean="0"/>
              <a:t> to </a:t>
            </a:r>
            <a:r>
              <a:rPr lang="da-DK" dirty="0" err="1" smtClean="0"/>
              <a:t>approximate</a:t>
            </a:r>
            <a:r>
              <a:rPr lang="da-DK" dirty="0" smtClean="0"/>
              <a:t> distance </a:t>
            </a:r>
            <a:r>
              <a:rPr lang="da-DK" dirty="0" err="1" smtClean="0"/>
              <a:t>between</a:t>
            </a:r>
            <a:r>
              <a:rPr lang="da-DK" dirty="0" smtClean="0"/>
              <a:t> distributions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5122" name="Picture 2" descr="C:\Users\alcor\Downloads\CodeCogsEqn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25184"/>
            <a:ext cx="5256584" cy="17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cor\Documents\summer-school-2016\supervised_train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3407794" y="5913970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Supervised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3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3118452" y="5913970"/>
            <a:ext cx="300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Semi-supervised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1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_Informatics[1]">
  <a:themeElements>
    <a:clrScheme name="DTU_Informatics[1]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_Informatics[1]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Informatics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UK">
  <a:themeElements>
    <a:clrScheme name="DTU Corporate U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 Corporate 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 Compute UK (1)</Template>
  <TotalTime>2924</TotalTime>
  <Words>146</Words>
  <Application>Microsoft Office PowerPoint</Application>
  <PresentationFormat>On-screen Show (4:3)</PresentationFormat>
  <Paragraphs>58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DTU_Informatics[1]</vt:lpstr>
      <vt:lpstr>DTU Corporate UK</vt:lpstr>
      <vt:lpstr>Sketchy applications of semi-supervised learning</vt:lpstr>
      <vt:lpstr>Introduction – self learning</vt:lpstr>
      <vt:lpstr>Computer Graphics - Normal classification</vt:lpstr>
      <vt:lpstr>Beckmann distribution</vt:lpstr>
      <vt:lpstr>Beckmann distribution</vt:lpstr>
      <vt:lpstr>Training data </vt:lpstr>
      <vt:lpstr>Distance metric – Bhattacharyya distance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Appearance Prediction for Cloudy Beverages</dc:title>
  <dc:creator>Alessandro Dal Corso</dc:creator>
  <cp:lastModifiedBy> </cp:lastModifiedBy>
  <cp:revision>173</cp:revision>
  <dcterms:created xsi:type="dcterms:W3CDTF">2016-06-13T08:53:55Z</dcterms:created>
  <dcterms:modified xsi:type="dcterms:W3CDTF">2016-08-11T15:53:41Z</dcterms:modified>
</cp:coreProperties>
</file>