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AED4-79D7-45BF-9043-92802BC6F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144B6-05E8-4205-9A4C-37D24B29A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F7EF9-A2FF-4EAA-B710-5FDBAA29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C37-158B-4DAD-B8C1-ABB72E09B1B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F2BFC-3E3E-46E0-BB8F-08994F06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DE550-7BDC-4567-93ED-21D40F48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41A5-BC90-4783-8A36-50857553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6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79A7-399E-4F03-BEC9-83742E50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BC446-7B29-4872-9553-BB542A8B5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4CC88-1AD8-483A-8AE9-F4D37E3E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C37-158B-4DAD-B8C1-ABB72E09B1B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7D2A1-592B-43C6-BE10-2DA794AA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9D785-0D3F-432C-82ED-B9803048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41A5-BC90-4783-8A36-50857553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1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33B5F-17F5-4DF3-8A31-159B3316C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8875E-CE59-465C-BF09-D36FFF9F7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6D592-BF09-42CB-971E-48D40AE1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C37-158B-4DAD-B8C1-ABB72E09B1B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4E3A0-76FB-4FF2-AC60-835A75B1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09A8-737F-4C92-9477-FB51BDC8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41A5-BC90-4783-8A36-50857553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8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8CB1-1953-44EF-8E58-C7794DD4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A5C5A-7EBE-4C8D-9E8E-C0A674534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01AA8-9F81-4D65-9A6C-B7FB3CFA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C37-158B-4DAD-B8C1-ABB72E09B1B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06491-9E53-4FAE-B8EA-6153F495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6A1CB-8911-4ACD-96F3-7078B86A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41A5-BC90-4783-8A36-50857553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8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725E-BFEE-477B-BC68-0F7FF558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90F6-46A4-40FF-B2D7-2A8DF621E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FCEF1-008F-4DC7-A4CD-BE93A91E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C37-158B-4DAD-B8C1-ABB72E09B1B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5BCE0-EAF7-4825-96D0-4CDE67EB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11C3-E041-4CCC-AB14-5776FBA0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41A5-BC90-4783-8A36-50857553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4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3B2D-778D-4584-AA8E-0EAFDB26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E6BCF-0102-4041-AA84-0B1D8C9C3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E760D-0857-4B00-9863-91988B226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34BB6-0513-4CE0-A2F1-4111B0C7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C37-158B-4DAD-B8C1-ABB72E09B1B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652FD-9B0C-483A-8D7C-4146EC2D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F06AC-5E84-4F91-90F1-87462909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41A5-BC90-4783-8A36-50857553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B651-BA40-4B97-B73E-257ECE5C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1CAFF-0EAF-4FD6-AEC2-36544FF59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1A707-9D88-46A3-A914-446D759F9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6B0F3-53D5-4971-864D-69FE76285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91D5A-66A0-4CD6-9A9A-50568D190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7489E-895B-460A-9FC6-2D361D40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C37-158B-4DAD-B8C1-ABB72E09B1B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DE19D-6970-4001-8909-63FD80B7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BF5F2-3881-47AB-A4D4-8B44304F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41A5-BC90-4783-8A36-50857553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2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5B7C-906F-44F3-8FD4-B6580060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1BBE1-64D5-42EA-AFF9-50A2E132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C37-158B-4DAD-B8C1-ABB72E09B1B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0FFDE-835F-4D5E-977F-F7F3CCB2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6FE66-10DB-49DC-A0F2-436C1DA8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41A5-BC90-4783-8A36-50857553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74183-04D7-4DF9-8514-00EB78FC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C37-158B-4DAD-B8C1-ABB72E09B1B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BBD9C-7A90-4150-9A70-C3BAD718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4D981-7BDF-472A-B245-4C47D0E0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41A5-BC90-4783-8A36-50857553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EF6E-0BAF-41AB-96A5-89AC37AB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8F5B-87FA-4061-B96E-5DA0A7B0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125DA-32E7-4CA9-8730-2B5543C0D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593DB-7B4B-48F1-B4A0-04428FA6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C37-158B-4DAD-B8C1-ABB72E09B1B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A6991-1827-43BD-9A44-FFA4A70E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85628-B5B7-4F0D-8DDD-5D8E881B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41A5-BC90-4783-8A36-50857553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1D0D-4EA5-4CD2-974F-47A0FC07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DC601-875F-4C68-ABF9-7F8126874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23297-08DF-41EF-A3F9-D16C44D4A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66E4B-EF32-48C3-AA08-6E5CAB26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C37-158B-4DAD-B8C1-ABB72E09B1B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54C30-5458-4207-8BAC-ABD9E283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BE2B6-D5A6-4A85-A311-2F23E70D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41A5-BC90-4783-8A36-50857553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528F9-A13D-4EFC-AC36-B85A6015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CCD7-06B0-4735-BEB2-5D9B345A8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15418-B802-4496-87B4-058EF11A1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2C37-158B-4DAD-B8C1-ABB72E09B1B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94CD-F555-453A-BCD9-B450A105E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2D0C7-7D39-49AB-B789-AEEF55A61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41A5-BC90-4783-8A36-50857553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7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dev/learn/reading-files-with-nodejs" TargetMode="External"/><Relationship Id="rId2" Type="http://schemas.openxmlformats.org/officeDocument/2006/relationships/hyperlink" Target="https://stackoverflow.com/questions/10904448/node-to-parse-xml-using-xml2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file-uploading-in-node-j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B9FC-21BC-4CFF-A802-CCE22D0EE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/>
          <a:lstStyle/>
          <a:p>
            <a:r>
              <a:rPr lang="en-US" dirty="0" err="1"/>
              <a:t>Inchiriere</a:t>
            </a:r>
            <a:r>
              <a:rPr lang="en-US" dirty="0"/>
              <a:t> </a:t>
            </a:r>
            <a:r>
              <a:rPr lang="en-US" dirty="0" err="1"/>
              <a:t>biciclete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77BB6-F093-4DAA-891E-DC877277D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1562" y="4655127"/>
            <a:ext cx="3366655" cy="1184564"/>
          </a:xfrm>
        </p:spPr>
        <p:txBody>
          <a:bodyPr/>
          <a:lstStyle/>
          <a:p>
            <a:r>
              <a:rPr lang="en-US" dirty="0" err="1"/>
              <a:t>Ristoiu</a:t>
            </a:r>
            <a:r>
              <a:rPr lang="en-US" dirty="0"/>
              <a:t> Aurel</a:t>
            </a:r>
          </a:p>
          <a:p>
            <a:r>
              <a:rPr lang="en-US" dirty="0"/>
              <a:t>342A3</a:t>
            </a:r>
          </a:p>
        </p:txBody>
      </p:sp>
    </p:spTree>
    <p:extLst>
      <p:ext uri="{BB962C8B-B14F-4D97-AF65-F5344CB8AC3E}">
        <p14:creationId xmlns:p14="http://schemas.microsoft.com/office/powerpoint/2010/main" val="189457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9C80-7FA3-4F12-8DD9-4170CE9F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Cuprins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1393F-9327-492F-8FD3-FFA486D01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b="0" i="0" u="none" strike="noStrike" dirty="0" err="1">
                <a:solidFill>
                  <a:srgbClr val="000000"/>
                </a:solidFill>
                <a:effectLst/>
                <a:latin typeface="Gill Sans"/>
              </a:rPr>
              <a:t>Documentul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Gill Sans"/>
              </a:rPr>
              <a:t> XML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0" i="0" u="none" strike="noStrike" dirty="0" err="1">
                <a:solidFill>
                  <a:srgbClr val="000000"/>
                </a:solidFill>
                <a:effectLst/>
                <a:latin typeface="Gill Sans"/>
              </a:rPr>
              <a:t>Documentul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Gill Sans"/>
              </a:rPr>
              <a:t> DTD</a:t>
            </a:r>
            <a:endParaRPr lang="en-US" sz="3600" dirty="0">
              <a:solidFill>
                <a:srgbClr val="000000"/>
              </a:solidFill>
              <a:latin typeface="Gill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Gill Sans"/>
              </a:rPr>
              <a:t>XSD Schema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Gill Sans"/>
              </a:rPr>
              <a:t>Document XSL</a:t>
            </a:r>
            <a:endParaRPr lang="en-US" sz="3600" dirty="0">
              <a:solidFill>
                <a:srgbClr val="000000"/>
              </a:solidFill>
              <a:latin typeface="Gill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b="0" i="0" u="none" strike="noStrike" dirty="0" err="1">
                <a:solidFill>
                  <a:srgbClr val="000000"/>
                </a:solidFill>
                <a:effectLst/>
                <a:latin typeface="Gill Sans"/>
              </a:rPr>
              <a:t>Aplicatia</a:t>
            </a:r>
            <a:endParaRPr lang="en-US" sz="3600" b="0" i="0" u="none" strike="noStrike" dirty="0">
              <a:solidFill>
                <a:srgbClr val="000000"/>
              </a:solidFill>
              <a:effectLst/>
              <a:latin typeface="Gill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b="0" i="0" u="none" strike="noStrike" dirty="0" err="1">
                <a:solidFill>
                  <a:srgbClr val="000000"/>
                </a:solidFill>
                <a:effectLst/>
                <a:latin typeface="Gill Sans"/>
              </a:rPr>
              <a:t>Bibliografie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152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441DB0-6F13-4AE8-B24C-75A98D79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Gill Sans"/>
              </a:rPr>
              <a:t>Documentul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Gill Sans"/>
              </a:rPr>
              <a:t> XML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9246F3-7C96-4A63-9BAD-3839FD468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99" y="1547486"/>
            <a:ext cx="6273801" cy="5140253"/>
          </a:xfrm>
        </p:spPr>
      </p:pic>
    </p:spTree>
    <p:extLst>
      <p:ext uri="{BB962C8B-B14F-4D97-AF65-F5344CB8AC3E}">
        <p14:creationId xmlns:p14="http://schemas.microsoft.com/office/powerpoint/2010/main" val="423916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D479-8C6D-4CB3-8750-5BAB550E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Gill Sans"/>
              </a:rPr>
              <a:t>Documentul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Gill Sans"/>
              </a:rPr>
              <a:t> DTD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163F43-C1EA-40DF-99A0-5FAA3C41D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561" y="1825625"/>
            <a:ext cx="9416877" cy="4351338"/>
          </a:xfrm>
        </p:spPr>
      </p:pic>
    </p:spTree>
    <p:extLst>
      <p:ext uri="{BB962C8B-B14F-4D97-AF65-F5344CB8AC3E}">
        <p14:creationId xmlns:p14="http://schemas.microsoft.com/office/powerpoint/2010/main" val="302256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0D53-8C15-4CC6-B265-7717742F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Gill Sans"/>
              </a:rPr>
              <a:t>XSD Schema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759C5-3690-4826-B003-85E44E0A7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586" y="1549023"/>
            <a:ext cx="6432827" cy="5085955"/>
          </a:xfrm>
        </p:spPr>
      </p:pic>
    </p:spTree>
    <p:extLst>
      <p:ext uri="{BB962C8B-B14F-4D97-AF65-F5344CB8AC3E}">
        <p14:creationId xmlns:p14="http://schemas.microsoft.com/office/powerpoint/2010/main" val="279764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9052-3733-4AFB-B16A-0D9D0BBB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Gill Sans"/>
              </a:rPr>
              <a:t>Document XSL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7A4AB-6A68-44BB-BF92-571D8C034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93" y="1345925"/>
            <a:ext cx="6383814" cy="5146950"/>
          </a:xfrm>
        </p:spPr>
      </p:pic>
    </p:spTree>
    <p:extLst>
      <p:ext uri="{BB962C8B-B14F-4D97-AF65-F5344CB8AC3E}">
        <p14:creationId xmlns:p14="http://schemas.microsoft.com/office/powerpoint/2010/main" val="11879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FADD-26F9-4DD4-86CE-4F1F1721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Gill Sans"/>
              </a:rPr>
              <a:t>Aplicatia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E9E36-8FBC-4B79-B645-B30250331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79" y="1690688"/>
            <a:ext cx="9925441" cy="4708381"/>
          </a:xfrm>
        </p:spPr>
      </p:pic>
    </p:spTree>
    <p:extLst>
      <p:ext uri="{BB962C8B-B14F-4D97-AF65-F5344CB8AC3E}">
        <p14:creationId xmlns:p14="http://schemas.microsoft.com/office/powerpoint/2010/main" val="111717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6B2B2D-104C-4B1F-999D-F549949CA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5" y="1013352"/>
            <a:ext cx="10238509" cy="483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2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3307-687D-4E51-902E-7702A049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Gill Sans"/>
              </a:rPr>
              <a:t>Bibliografie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7394-32A2-4DAD-84B8-80F30A0C3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https://stackoverflow.com/questions/10904448/node-to-parse-xml-using-xml2js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https://nodejs.dev/learn/reading-files-with-nodejs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https://www.geeksforgeeks.org/file-uploading-in-node-js/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9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Gill Sans</vt:lpstr>
      <vt:lpstr>Office Theme</vt:lpstr>
      <vt:lpstr>Inchiriere biciclete</vt:lpstr>
      <vt:lpstr>Cuprins</vt:lpstr>
      <vt:lpstr>Documentul XML</vt:lpstr>
      <vt:lpstr>Documentul DTD</vt:lpstr>
      <vt:lpstr>XSD Schema</vt:lpstr>
      <vt:lpstr>Document XSL</vt:lpstr>
      <vt:lpstr>Aplicatia</vt:lpstr>
      <vt:lpstr>PowerPoint Presentation</vt:lpstr>
      <vt:lpstr>Bibliografie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Inchiriere biciclete</dc:title>
  <dc:creator>George-Aurel RISTOIU (101232)</dc:creator>
  <cp:lastModifiedBy>George-Aurel RISTOIU (101232)</cp:lastModifiedBy>
  <cp:revision>1</cp:revision>
  <dcterms:created xsi:type="dcterms:W3CDTF">2022-05-04T20:06:54Z</dcterms:created>
  <dcterms:modified xsi:type="dcterms:W3CDTF">2022-05-04T20:10:01Z</dcterms:modified>
</cp:coreProperties>
</file>