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AE8D-3D09-59E0-C945-5A5418348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Ethereum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2733-131E-364F-8065-E2AE3756E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Ristoiu George Aurel</a:t>
            </a:r>
          </a:p>
          <a:p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stiintific</a:t>
            </a:r>
            <a:r>
              <a:rPr lang="en-US" dirty="0"/>
              <a:t>: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Prof.dr.ing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/>
              <a:t>Cernian</a:t>
            </a:r>
            <a:r>
              <a:rPr lang="en-US" dirty="0"/>
              <a:t> Alexandra </a:t>
            </a:r>
            <a:r>
              <a:rPr lang="en-US" dirty="0" err="1"/>
              <a:t>Suzana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3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A25D-9215-E2C7-6D9C-07C77289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7374-C55E-CF9E-0BA4-66479500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Mediu</a:t>
            </a:r>
            <a:r>
              <a:rPr lang="en-US" dirty="0"/>
              <a:t> public </a:t>
            </a:r>
            <a:r>
              <a:rPr lang="en-US" dirty="0" err="1"/>
              <a:t>bazat</a:t>
            </a:r>
            <a:r>
              <a:rPr lang="en-US" dirty="0"/>
              <a:t> pe o </a:t>
            </a:r>
            <a:r>
              <a:rPr lang="en-US" dirty="0" err="1"/>
              <a:t>retea</a:t>
            </a:r>
            <a:r>
              <a:rPr lang="en-US" dirty="0"/>
              <a:t> peer to peer</a:t>
            </a:r>
          </a:p>
          <a:p>
            <a:r>
              <a:rPr lang="en-US" dirty="0"/>
              <a:t>A </a:t>
            </a:r>
            <a:r>
              <a:rPr lang="en-US" dirty="0" err="1"/>
              <a:t>devenit</a:t>
            </a:r>
            <a:r>
              <a:rPr lang="en-US" dirty="0"/>
              <a:t> popular in 2019</a:t>
            </a:r>
          </a:p>
        </p:txBody>
      </p:sp>
    </p:spTree>
    <p:extLst>
      <p:ext uri="{BB962C8B-B14F-4D97-AF65-F5344CB8AC3E}">
        <p14:creationId xmlns:p14="http://schemas.microsoft.com/office/powerpoint/2010/main" val="142416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8606-44BC-7ADC-4EAA-2CCD3B40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7C3F-C95E-087B-322F-39E22825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centralizate</a:t>
            </a:r>
            <a:endParaRPr lang="en-US" dirty="0"/>
          </a:p>
          <a:p>
            <a:r>
              <a:rPr lang="en-US" dirty="0" err="1"/>
              <a:t>Atacuri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auditul</a:t>
            </a:r>
            <a:endParaRPr lang="en-US" dirty="0"/>
          </a:p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bazata</a:t>
            </a:r>
            <a:r>
              <a:rPr lang="en-US" dirty="0"/>
              <a:t> pe blockchain</a:t>
            </a:r>
          </a:p>
        </p:txBody>
      </p:sp>
    </p:spTree>
    <p:extLst>
      <p:ext uri="{BB962C8B-B14F-4D97-AF65-F5344CB8AC3E}">
        <p14:creationId xmlns:p14="http://schemas.microsoft.com/office/powerpoint/2010/main" val="388192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083A-3343-9534-7B62-64B73B3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019E-0EFC-CD52-C960-B5D5281D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Geth</a:t>
            </a:r>
          </a:p>
          <a:p>
            <a:r>
              <a:rPr lang="en-US" dirty="0"/>
              <a:t>Solidity</a:t>
            </a:r>
          </a:p>
          <a:p>
            <a:r>
              <a:rPr lang="en-US" dirty="0"/>
              <a:t>Truffle</a:t>
            </a:r>
          </a:p>
        </p:txBody>
      </p:sp>
    </p:spTree>
    <p:extLst>
      <p:ext uri="{BB962C8B-B14F-4D97-AF65-F5344CB8AC3E}">
        <p14:creationId xmlns:p14="http://schemas.microsoft.com/office/powerpoint/2010/main" val="185315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A698-3F3A-EE74-1F73-BE2DB97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pasi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9FAA-B7A4-0D53-9E4F-173A7949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interfetei</a:t>
            </a:r>
            <a:r>
              <a:rPr lang="en-US" dirty="0"/>
              <a:t> </a:t>
            </a:r>
            <a:r>
              <a:rPr lang="en-US" dirty="0" err="1"/>
              <a:t>vizuale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de </a:t>
            </a:r>
            <a:r>
              <a:rPr lang="en-US" dirty="0" err="1"/>
              <a:t>partitionare</a:t>
            </a:r>
            <a:r>
              <a:rPr lang="en-US" dirty="0"/>
              <a:t> a </a:t>
            </a:r>
            <a:r>
              <a:rPr lang="en-US" dirty="0" err="1"/>
              <a:t>fisierelor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DB9-40E5-419E-FBBD-C1FB2150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6092-C00F-D29E-C37D-341165A2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22854"/>
            <a:ext cx="9905999" cy="3541714"/>
          </a:xfrm>
        </p:spPr>
        <p:txBody>
          <a:bodyPr/>
          <a:lstStyle/>
          <a:p>
            <a:r>
              <a:rPr lang="en-US" dirty="0"/>
              <a:t>Ethereum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populare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endParaRPr lang="en-US" dirty="0"/>
          </a:p>
          <a:p>
            <a:r>
              <a:rPr lang="en-US" dirty="0"/>
              <a:t>Am pus </a:t>
            </a:r>
            <a:r>
              <a:rPr lang="en-US" dirty="0" err="1"/>
              <a:t>bazele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</a:t>
            </a:r>
            <a:r>
              <a:rPr lang="en-US" dirty="0" err="1"/>
              <a:t>descentralizate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3C2E-3F9C-3779-FA03-E0D97A26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4763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1106</TotalTime>
  <Words>82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Ethereum Blockchain</vt:lpstr>
      <vt:lpstr>Introducere</vt:lpstr>
      <vt:lpstr>Problema si solutia </vt:lpstr>
      <vt:lpstr>Tehnologii</vt:lpstr>
      <vt:lpstr>Urmatorii pasi</vt:lpstr>
      <vt:lpstr>Concluzie</vt:lpstr>
      <vt:lpstr>Va 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Blockchain</dc:title>
  <dc:creator>Aurel Ristoiu</dc:creator>
  <cp:lastModifiedBy>Aurel Ristoiu</cp:lastModifiedBy>
  <cp:revision>1</cp:revision>
  <dcterms:created xsi:type="dcterms:W3CDTF">2023-06-20T20:50:09Z</dcterms:created>
  <dcterms:modified xsi:type="dcterms:W3CDTF">2023-06-21T15:17:09Z</dcterms:modified>
</cp:coreProperties>
</file>