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5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2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2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3FB-D992-974F-A7AA-4E82449564AD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71C81-1F0E-4D49-8403-8BA5F016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9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170" y="303726"/>
            <a:ext cx="2208779" cy="386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0249" y="317532"/>
            <a:ext cx="2208779" cy="386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Person.JS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3170" y="1352962"/>
            <a:ext cx="2208779" cy="11596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Picker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48397" y="303726"/>
            <a:ext cx="2208779" cy="16322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Connected-play off each other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3170" y="2985260"/>
            <a:ext cx="2208779" cy="11596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Picker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3170" y="4668486"/>
            <a:ext cx="2208779" cy="11596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Interval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30249" y="4668486"/>
            <a:ext cx="2208779" cy="11596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Interval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530249" y="2985260"/>
            <a:ext cx="2208779" cy="11596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job action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530249" y="1352962"/>
            <a:ext cx="2208779" cy="11596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Picks job action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76780" y="2627116"/>
            <a:ext cx="0" cy="258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407712" y="4258340"/>
            <a:ext cx="0" cy="258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1185" y="2627116"/>
            <a:ext cx="0" cy="258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67981" y="4258340"/>
            <a:ext cx="0" cy="258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2038" y="2800594"/>
            <a:ext cx="136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2643" y="2800594"/>
            <a:ext cx="136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2643" y="1168296"/>
            <a:ext cx="127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86903" y="1168296"/>
            <a:ext cx="127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05713" y="4483820"/>
            <a:ext cx="112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2643" y="4483820"/>
            <a:ext cx="112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28" name="Left-Right Arrow 27"/>
          <p:cNvSpPr/>
          <p:nvPr/>
        </p:nvSpPr>
        <p:spPr>
          <a:xfrm>
            <a:off x="5936094" y="510812"/>
            <a:ext cx="414146" cy="19328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2954789" y="593646"/>
            <a:ext cx="414146" cy="19328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 CRAWFORD</dc:creator>
  <cp:lastModifiedBy>ADRIENNE CRAWFORD</cp:lastModifiedBy>
  <cp:revision>3</cp:revision>
  <dcterms:created xsi:type="dcterms:W3CDTF">2015-08-02T18:48:17Z</dcterms:created>
  <dcterms:modified xsi:type="dcterms:W3CDTF">2015-08-02T19:19:51Z</dcterms:modified>
</cp:coreProperties>
</file>