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6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gxiaopeng@cnic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org/spring-data/mongod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&amp; Spring Data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yangxiaopeng@cnic.cn</a:t>
            </a:r>
            <a:endParaRPr lang="en-US" altLang="zh-CN" dirty="0" smtClean="0"/>
          </a:p>
          <a:p>
            <a:r>
              <a:rPr lang="zh-CN" altLang="en-US" dirty="0"/>
              <a:t>杨小澎</a:t>
            </a:r>
          </a:p>
        </p:txBody>
      </p:sp>
    </p:spTree>
    <p:extLst>
      <p:ext uri="{BB962C8B-B14F-4D97-AF65-F5344CB8AC3E}">
        <p14:creationId xmlns:p14="http://schemas.microsoft.com/office/powerpoint/2010/main" val="423793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for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pic>
        <p:nvPicPr>
          <p:cNvPr id="3073" name="Picture 1" descr="C:\Users\Yangxp\AppData\Roaming\Tencent\Users\544397389\QQ\WinTemp\RichOle\(I{((]`_OS7H_0TM~D}){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6" y="1268760"/>
            <a:ext cx="31102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Yangxp\AppData\Roaming\Tencent\Users\544397389\QQ\WinTemp\RichOle\X)}K)38}(G~Y~FB6U9GS6)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12331"/>
            <a:ext cx="56007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90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1052736"/>
            <a:ext cx="7499176" cy="504401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MongoTemplate</a:t>
            </a:r>
            <a:endParaRPr lang="en-US" altLang="zh-CN" dirty="0" smtClean="0"/>
          </a:p>
          <a:p>
            <a:pPr lvl="1"/>
            <a:r>
              <a:rPr lang="zh-CN" altLang="en-US" dirty="0"/>
              <a:t>核心</a:t>
            </a:r>
            <a:r>
              <a:rPr lang="zh-CN" altLang="en-US" dirty="0" smtClean="0"/>
              <a:t>类，基本的</a:t>
            </a:r>
            <a:r>
              <a:rPr lang="en-US" altLang="zh-CN" dirty="0" smtClean="0"/>
              <a:t>CRUD</a:t>
            </a:r>
          </a:p>
          <a:p>
            <a:pPr lvl="1"/>
            <a:r>
              <a:rPr lang="zh-CN" altLang="en-US" dirty="0" smtClean="0"/>
              <a:t>线程安全，可重用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几乎所有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操作的实现</a:t>
            </a:r>
            <a:endParaRPr lang="en-US" altLang="zh-CN" dirty="0" smtClean="0"/>
          </a:p>
          <a:p>
            <a:r>
              <a:rPr lang="en-US" altLang="zh-CN" dirty="0" err="1" smtClean="0"/>
              <a:t>MongoConverter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实体类和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文档的转换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-free schema</a:t>
            </a:r>
          </a:p>
          <a:p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 smtClean="0"/>
              <a:t>中所有的查询表达式</a:t>
            </a:r>
            <a:endParaRPr lang="en-US" altLang="zh-CN" dirty="0" smtClean="0"/>
          </a:p>
          <a:p>
            <a:r>
              <a:rPr lang="en-US" altLang="zh-CN" dirty="0" err="1" smtClean="0"/>
              <a:t>GridFSTemplate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Gridfs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86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是神马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面向文档，非关系型数据库（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最像关系型数据库</a:t>
            </a:r>
            <a:r>
              <a:rPr lang="zh-CN" altLang="en-US" dirty="0" smtClean="0"/>
              <a:t>的</a:t>
            </a:r>
            <a:r>
              <a:rPr lang="zh-CN" altLang="en-US" dirty="0"/>
              <a:t>非</a:t>
            </a:r>
            <a:r>
              <a:rPr lang="zh-CN" altLang="en-US" dirty="0" smtClean="0"/>
              <a:t>关系型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存储：</a:t>
            </a:r>
            <a:r>
              <a:rPr lang="en-US" altLang="zh-CN" dirty="0" err="1" smtClean="0"/>
              <a:t>bson</a:t>
            </a:r>
            <a:r>
              <a:rPr lang="zh-CN" altLang="en-US" dirty="0" smtClean="0"/>
              <a:t>，大文件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强大的查询语言（各种类似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的功能）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Free-schema </a:t>
            </a:r>
            <a:r>
              <a:rPr lang="zh-CN" altLang="en-US" dirty="0" smtClean="0"/>
              <a:t>（集合内各文档结构不一）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5229200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http://www.mongodb.org/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40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3570" y="1240308"/>
            <a:ext cx="8229600" cy="50690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sz="1600" dirty="0" smtClean="0"/>
              <a:t>Insert into book(</a:t>
            </a:r>
            <a:r>
              <a:rPr lang="en-US" altLang="zh-CN" sz="1600" dirty="0" err="1" smtClean="0"/>
              <a:t>id,name,author,year</a:t>
            </a:r>
            <a:r>
              <a:rPr lang="en-US" altLang="zh-CN" sz="1600" dirty="0" smtClean="0"/>
              <a:t>) values(“2”,”def”,”yxp2”,1999)</a:t>
            </a:r>
          </a:p>
          <a:p>
            <a:r>
              <a:rPr lang="en-US" altLang="zh-CN" dirty="0" smtClean="0"/>
              <a:t>Read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z="1600" dirty="0"/>
              <a:t>Select </a:t>
            </a:r>
            <a:r>
              <a:rPr lang="en-US" altLang="zh-CN" sz="1600" dirty="0" err="1" smtClean="0"/>
              <a:t>name,author</a:t>
            </a:r>
            <a:r>
              <a:rPr lang="en-US" altLang="zh-CN" sz="1600" dirty="0" smtClean="0"/>
              <a:t> from book where year=12</a:t>
            </a:r>
            <a:endParaRPr lang="en-US" altLang="zh-CN" sz="1600" dirty="0"/>
          </a:p>
          <a:p>
            <a:r>
              <a:rPr lang="en-US" altLang="zh-CN" dirty="0" smtClean="0"/>
              <a:t>Update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sz="1600" dirty="0" smtClean="0"/>
              <a:t>Update book set author=“yxp3” where id=“2”</a:t>
            </a:r>
            <a:endParaRPr lang="en-US" altLang="zh-CN" sz="1600" dirty="0"/>
          </a:p>
          <a:p>
            <a:r>
              <a:rPr lang="en-US" altLang="zh-CN" dirty="0" smtClean="0"/>
              <a:t>Delete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sz="1600" dirty="0"/>
              <a:t>Delete from book where author=“yxp3”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CRUD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19" y="1760240"/>
            <a:ext cx="6715125" cy="22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6" y="2924944"/>
            <a:ext cx="763905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89240"/>
            <a:ext cx="3448050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4" y="4365104"/>
            <a:ext cx="53054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下的文件操作（</a:t>
            </a:r>
            <a:r>
              <a:rPr lang="en-US" altLang="zh-CN" dirty="0" smtClean="0"/>
              <a:t>get, delete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Mongofiles</a:t>
            </a:r>
            <a:r>
              <a:rPr lang="en-US" altLang="zh-CN" dirty="0" smtClean="0"/>
              <a:t> put D:\DDL\insert.jpg –d docs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Fs.files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文件元信息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Fs.chunks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文件数据信息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Db.fs.files.find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GridFS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13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分片</a:t>
            </a:r>
            <a:endParaRPr lang="zh-CN" altLang="en-US" dirty="0"/>
          </a:p>
        </p:txBody>
      </p:sp>
      <p:pic>
        <p:nvPicPr>
          <p:cNvPr id="1026" name="Picture 2" descr="http://img1.51cto.com/attachment/201206/1618021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783562" cy="42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shards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为一组</a:t>
            </a:r>
            <a:r>
              <a:rPr lang="en-US" altLang="zh-CN" dirty="0" err="1" smtClean="0"/>
              <a:t>mongod</a:t>
            </a:r>
            <a:r>
              <a:rPr lang="zh-CN" altLang="en-US" dirty="0" smtClean="0"/>
              <a:t>，通常一组为两台，主从</a:t>
            </a:r>
            <a:r>
              <a:rPr lang="zh-CN" altLang="en-US" dirty="0"/>
              <a:t>或互为主从，这一组</a:t>
            </a:r>
            <a:r>
              <a:rPr lang="en-US" altLang="zh-CN" dirty="0" err="1"/>
              <a:t>mongod</a:t>
            </a:r>
            <a:r>
              <a:rPr lang="zh-CN" altLang="en-US" dirty="0"/>
              <a:t>中的数据时相同</a:t>
            </a:r>
            <a:r>
              <a:rPr lang="zh-CN" altLang="en-US" dirty="0" smtClean="0"/>
              <a:t>的。</a:t>
            </a:r>
            <a:r>
              <a:rPr lang="zh-CN" altLang="en-US" dirty="0"/>
              <a:t>  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en-US" altLang="zh-CN" dirty="0" smtClean="0"/>
              <a:t>mongos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相当于</a:t>
            </a:r>
            <a:r>
              <a:rPr lang="zh-CN" altLang="en-US" dirty="0"/>
              <a:t>一个控制中心，负责路由和协调操作，使得集群像一个整体的系统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mongos</a:t>
            </a:r>
            <a:r>
              <a:rPr lang="zh-CN" altLang="en-US" dirty="0"/>
              <a:t>启动时需要从</a:t>
            </a:r>
            <a:r>
              <a:rPr lang="en-US" altLang="zh-CN" dirty="0" err="1"/>
              <a:t>config</a:t>
            </a:r>
            <a:r>
              <a:rPr lang="en-US" altLang="zh-CN" dirty="0"/>
              <a:t> servers</a:t>
            </a:r>
            <a:r>
              <a:rPr lang="zh-CN" altLang="en-US" dirty="0"/>
              <a:t>上获取基本信息，然后接受</a:t>
            </a:r>
            <a:r>
              <a:rPr lang="en-US" altLang="zh-CN" dirty="0"/>
              <a:t>client</a:t>
            </a:r>
            <a:r>
              <a:rPr lang="zh-CN" altLang="en-US" dirty="0"/>
              <a:t>端的请求，路由到</a:t>
            </a:r>
            <a:r>
              <a:rPr lang="en-US" altLang="zh-CN" dirty="0"/>
              <a:t>shards</a:t>
            </a:r>
            <a:r>
              <a:rPr lang="zh-CN" altLang="en-US" dirty="0"/>
              <a:t>服务器上，然后整理返回的结果发回给</a:t>
            </a:r>
            <a:r>
              <a:rPr lang="en-US" altLang="zh-CN" dirty="0"/>
              <a:t>client</a:t>
            </a:r>
            <a:r>
              <a:rPr lang="zh-CN" altLang="en-US" dirty="0"/>
              <a:t>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/>
              <a:t>   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/>
              <a:t> server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存储</a:t>
            </a:r>
            <a:r>
              <a:rPr lang="zh-CN" altLang="en-US" dirty="0"/>
              <a:t>集群的信息，包括分片和块数据信息。主要存储块数据信息，每个</a:t>
            </a:r>
            <a:r>
              <a:rPr lang="en-US" altLang="zh-CN" dirty="0" err="1"/>
              <a:t>config</a:t>
            </a:r>
            <a:r>
              <a:rPr lang="en-US" altLang="zh-CN" dirty="0"/>
              <a:t> server</a:t>
            </a:r>
            <a:r>
              <a:rPr lang="zh-CN" altLang="en-US" dirty="0"/>
              <a:t>上都有一份所有块数据信息的拷贝，以保证每台</a:t>
            </a:r>
            <a:r>
              <a:rPr lang="en-US" altLang="zh-CN" dirty="0" err="1"/>
              <a:t>config</a:t>
            </a:r>
            <a:r>
              <a:rPr lang="en-US" altLang="zh-CN" dirty="0"/>
              <a:t> server</a:t>
            </a:r>
            <a:r>
              <a:rPr lang="zh-CN" altLang="en-US" dirty="0"/>
              <a:t>上的数据的一致性。   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shard</a:t>
            </a:r>
            <a:r>
              <a:rPr lang="en-US" altLang="zh-CN" dirty="0"/>
              <a:t> key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为了</a:t>
            </a:r>
            <a:r>
              <a:rPr lang="zh-CN" altLang="en-US" dirty="0"/>
              <a:t>分割数据集，需要制定分片</a:t>
            </a:r>
            <a:r>
              <a:rPr lang="en-US" altLang="zh-CN" dirty="0"/>
              <a:t>key</a:t>
            </a:r>
            <a:r>
              <a:rPr lang="zh-CN" altLang="en-US" dirty="0"/>
              <a:t>的格式，类似于用于索引的</a:t>
            </a:r>
            <a:r>
              <a:rPr lang="en-US" altLang="zh-CN" dirty="0"/>
              <a:t>key</a:t>
            </a:r>
            <a:r>
              <a:rPr lang="zh-CN" altLang="en-US" dirty="0"/>
              <a:t>格式，通常由一个或多个字段组成以分发</a:t>
            </a:r>
            <a:r>
              <a:rPr lang="zh-CN" altLang="en-US" dirty="0" smtClean="0"/>
              <a:t>数据。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文档结构自由，存储便捷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</a:t>
            </a:r>
            <a:r>
              <a:rPr lang="en-US" altLang="zh-CN" dirty="0" err="1" smtClean="0"/>
              <a:t>GridFS</a:t>
            </a:r>
            <a:r>
              <a:rPr lang="zh-CN" altLang="en-US" dirty="0" smtClean="0"/>
              <a:t>，大容量存储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自动分片，方便扩展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。。。。。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支持事务，两阶段提交（自己编码）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内存占用大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没有便利的可视化管理工具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对比关系型数据库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1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方便操作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zh-CN" altLang="en-US" dirty="0" smtClean="0"/>
              <a:t>基于注解的配置</a:t>
            </a:r>
            <a:endParaRPr lang="en-US" altLang="zh-CN" dirty="0" smtClean="0"/>
          </a:p>
          <a:p>
            <a:r>
              <a:rPr lang="zh-CN" altLang="en-US" dirty="0" smtClean="0"/>
              <a:t>实现了几乎所有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GridFS</a:t>
            </a:r>
            <a:endParaRPr lang="en-US" altLang="zh-CN" dirty="0" smtClean="0"/>
          </a:p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530120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http://www.springsource.org/spring-data/mongodb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3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 for Java Driver</a:t>
            </a:r>
            <a:endParaRPr lang="zh-CN" altLang="en-US" dirty="0"/>
          </a:p>
        </p:txBody>
      </p:sp>
      <p:pic>
        <p:nvPicPr>
          <p:cNvPr id="2051" name="Picture 3" descr="C:\Users\Yangxp\AppData\Roaming\Tencent\Users\544397389\QQ\WinTemp\RichOle\X)S1]%VSBS`4Q$X1`$XQX(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124744"/>
            <a:ext cx="7529139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3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401</TotalTime>
  <Words>258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MongoDB &amp; Spring Data</vt:lpstr>
      <vt:lpstr>MongoDB</vt:lpstr>
      <vt:lpstr>CRUD</vt:lpstr>
      <vt:lpstr>GridFS</vt:lpstr>
      <vt:lpstr>复制/分片</vt:lpstr>
      <vt:lpstr>基本概念</vt:lpstr>
      <vt:lpstr>对比关系型数据库</vt:lpstr>
      <vt:lpstr>Spring Data MongoDB</vt:lpstr>
      <vt:lpstr>Mongo for Java Driver</vt:lpstr>
      <vt:lpstr>Spring Data for MongoDB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Spring Data</dc:title>
  <dc:creator>Yangxp</dc:creator>
  <cp:lastModifiedBy>Yangxp</cp:lastModifiedBy>
  <cp:revision>32</cp:revision>
  <dcterms:created xsi:type="dcterms:W3CDTF">2012-11-07T13:03:18Z</dcterms:created>
  <dcterms:modified xsi:type="dcterms:W3CDTF">2012-11-08T05:22:26Z</dcterms:modified>
</cp:coreProperties>
</file>