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lyas Farhat" userId="d03c0716-677c-4e3b-89d9-9b08ceb3cc51" providerId="ADAL" clId="{4262EBD2-5F46-49E3-A877-D657B9F8B514}"/>
    <pc:docChg chg="custSel modSld">
      <pc:chgData name="Ilyas Farhat" userId="d03c0716-677c-4e3b-89d9-9b08ceb3cc51" providerId="ADAL" clId="{4262EBD2-5F46-49E3-A877-D657B9F8B514}" dt="2023-06-14T17:36:31.129" v="2" actId="478"/>
      <pc:docMkLst>
        <pc:docMk/>
      </pc:docMkLst>
      <pc:sldChg chg="delSp mod">
        <pc:chgData name="Ilyas Farhat" userId="d03c0716-677c-4e3b-89d9-9b08ceb3cc51" providerId="ADAL" clId="{4262EBD2-5F46-49E3-A877-D657B9F8B514}" dt="2023-06-14T17:36:31.129" v="2" actId="478"/>
        <pc:sldMkLst>
          <pc:docMk/>
          <pc:sldMk cId="4159662474" sldId="258"/>
        </pc:sldMkLst>
        <pc:spChg chg="del">
          <ac:chgData name="Ilyas Farhat" userId="d03c0716-677c-4e3b-89d9-9b08ceb3cc51" providerId="ADAL" clId="{4262EBD2-5F46-49E3-A877-D657B9F8B514}" dt="2023-06-14T17:36:31.129" v="2" actId="478"/>
          <ac:spMkLst>
            <pc:docMk/>
            <pc:sldMk cId="4159662474" sldId="258"/>
            <ac:spMk id="9" creationId="{F5467873-F213-8149-7198-B3CDC0027EBC}"/>
          </ac:spMkLst>
        </pc:spChg>
        <pc:spChg chg="del">
          <ac:chgData name="Ilyas Farhat" userId="d03c0716-677c-4e3b-89d9-9b08ceb3cc51" providerId="ADAL" clId="{4262EBD2-5F46-49E3-A877-D657B9F8B514}" dt="2023-06-14T17:36:30.352" v="1" actId="478"/>
          <ac:spMkLst>
            <pc:docMk/>
            <pc:sldMk cId="4159662474" sldId="258"/>
            <ac:spMk id="10" creationId="{44C26E16-7F7C-E266-DCF9-2D60CA525304}"/>
          </ac:spMkLst>
        </pc:spChg>
        <pc:spChg chg="del">
          <ac:chgData name="Ilyas Farhat" userId="d03c0716-677c-4e3b-89d9-9b08ceb3cc51" providerId="ADAL" clId="{4262EBD2-5F46-49E3-A877-D657B9F8B514}" dt="2023-06-14T17:36:29.788" v="0" actId="478"/>
          <ac:spMkLst>
            <pc:docMk/>
            <pc:sldMk cId="4159662474" sldId="258"/>
            <ac:spMk id="11" creationId="{5270158B-8928-7047-BB74-6DEA80FFDDDF}"/>
          </ac:spMkLst>
        </pc:spChg>
      </pc:sldChg>
    </pc:docChg>
  </pc:docChgLst>
  <pc:docChgLst>
    <pc:chgData name="Ilyas Farhat" userId="d03c0716-677c-4e3b-89d9-9b08ceb3cc51" providerId="ADAL" clId="{7E6FDB81-83F5-4F34-ADA5-C3A415C25DE4}"/>
    <pc:docChg chg="undo custSel addSld delSld modSld">
      <pc:chgData name="Ilyas Farhat" userId="d03c0716-677c-4e3b-89d9-9b08ceb3cc51" providerId="ADAL" clId="{7E6FDB81-83F5-4F34-ADA5-C3A415C25DE4}" dt="2023-06-13T00:34:09.142" v="72" actId="478"/>
      <pc:docMkLst>
        <pc:docMk/>
      </pc:docMkLst>
      <pc:sldChg chg="addSp delSp mod">
        <pc:chgData name="Ilyas Farhat" userId="d03c0716-677c-4e3b-89d9-9b08ceb3cc51" providerId="ADAL" clId="{7E6FDB81-83F5-4F34-ADA5-C3A415C25DE4}" dt="2023-06-12T21:19:59.925" v="17" actId="478"/>
        <pc:sldMkLst>
          <pc:docMk/>
          <pc:sldMk cId="1225546334" sldId="256"/>
        </pc:sldMkLst>
        <pc:spChg chg="add del">
          <ac:chgData name="Ilyas Farhat" userId="d03c0716-677c-4e3b-89d9-9b08ceb3cc51" providerId="ADAL" clId="{7E6FDB81-83F5-4F34-ADA5-C3A415C25DE4}" dt="2023-06-12T21:19:59.925" v="17" actId="478"/>
          <ac:spMkLst>
            <pc:docMk/>
            <pc:sldMk cId="1225546334" sldId="256"/>
            <ac:spMk id="6" creationId="{D6B0F17B-36E7-FA37-CE00-A672F4675888}"/>
          </ac:spMkLst>
        </pc:spChg>
        <pc:spChg chg="add del">
          <ac:chgData name="Ilyas Farhat" userId="d03c0716-677c-4e3b-89d9-9b08ceb3cc51" providerId="ADAL" clId="{7E6FDB81-83F5-4F34-ADA5-C3A415C25DE4}" dt="2023-06-12T21:19:59.925" v="17" actId="478"/>
          <ac:spMkLst>
            <pc:docMk/>
            <pc:sldMk cId="1225546334" sldId="256"/>
            <ac:spMk id="7" creationId="{66681C02-9B29-B818-BEF3-84716BFA0B19}"/>
          </ac:spMkLst>
        </pc:spChg>
        <pc:spChg chg="add del">
          <ac:chgData name="Ilyas Farhat" userId="d03c0716-677c-4e3b-89d9-9b08ceb3cc51" providerId="ADAL" clId="{7E6FDB81-83F5-4F34-ADA5-C3A415C25DE4}" dt="2023-06-12T21:19:59.925" v="17" actId="478"/>
          <ac:spMkLst>
            <pc:docMk/>
            <pc:sldMk cId="1225546334" sldId="256"/>
            <ac:spMk id="8" creationId="{8948EBEA-5CCC-6D32-2065-76E56AF0E29C}"/>
          </ac:spMkLst>
        </pc:spChg>
        <pc:spChg chg="add del">
          <ac:chgData name="Ilyas Farhat" userId="d03c0716-677c-4e3b-89d9-9b08ceb3cc51" providerId="ADAL" clId="{7E6FDB81-83F5-4F34-ADA5-C3A415C25DE4}" dt="2023-06-12T21:19:02.020" v="11" actId="478"/>
          <ac:spMkLst>
            <pc:docMk/>
            <pc:sldMk cId="1225546334" sldId="256"/>
            <ac:spMk id="9" creationId="{12C8FD48-BA75-E5B6-5742-2BE663658439}"/>
          </ac:spMkLst>
        </pc:spChg>
        <pc:spChg chg="add del">
          <ac:chgData name="Ilyas Farhat" userId="d03c0716-677c-4e3b-89d9-9b08ceb3cc51" providerId="ADAL" clId="{7E6FDB81-83F5-4F34-ADA5-C3A415C25DE4}" dt="2023-06-12T21:18:29.369" v="7" actId="478"/>
          <ac:spMkLst>
            <pc:docMk/>
            <pc:sldMk cId="1225546334" sldId="256"/>
            <ac:spMk id="10" creationId="{E5584085-B7A2-222B-EFD8-FED87362B517}"/>
          </ac:spMkLst>
        </pc:spChg>
        <pc:spChg chg="add del">
          <ac:chgData name="Ilyas Farhat" userId="d03c0716-677c-4e3b-89d9-9b08ceb3cc51" providerId="ADAL" clId="{7E6FDB81-83F5-4F34-ADA5-C3A415C25DE4}" dt="2023-06-12T21:18:09.187" v="6" actId="11529"/>
          <ac:spMkLst>
            <pc:docMk/>
            <pc:sldMk cId="1225546334" sldId="256"/>
            <ac:spMk id="11" creationId="{53DFB47F-CA55-3B2A-FF34-D405DC4F9B35}"/>
          </ac:spMkLst>
        </pc:spChg>
        <pc:spChg chg="add del">
          <ac:chgData name="Ilyas Farhat" userId="d03c0716-677c-4e3b-89d9-9b08ceb3cc51" providerId="ADAL" clId="{7E6FDB81-83F5-4F34-ADA5-C3A415C25DE4}" dt="2023-06-12T21:18:53.356" v="9" actId="11529"/>
          <ac:spMkLst>
            <pc:docMk/>
            <pc:sldMk cId="1225546334" sldId="256"/>
            <ac:spMk id="12" creationId="{AFFBF3FB-E2F1-1973-8BEB-9084E9C9D263}"/>
          </ac:spMkLst>
        </pc:spChg>
        <pc:spChg chg="add del">
          <ac:chgData name="Ilyas Farhat" userId="d03c0716-677c-4e3b-89d9-9b08ceb3cc51" providerId="ADAL" clId="{7E6FDB81-83F5-4F34-ADA5-C3A415C25DE4}" dt="2023-06-12T21:19:59.925" v="17" actId="478"/>
          <ac:spMkLst>
            <pc:docMk/>
            <pc:sldMk cId="1225546334" sldId="256"/>
            <ac:spMk id="13" creationId="{80A0AE48-17F8-F1AC-3C3C-E9C54ED34C13}"/>
          </ac:spMkLst>
        </pc:spChg>
        <pc:spChg chg="add del">
          <ac:chgData name="Ilyas Farhat" userId="d03c0716-677c-4e3b-89d9-9b08ceb3cc51" providerId="ADAL" clId="{7E6FDB81-83F5-4F34-ADA5-C3A415C25DE4}" dt="2023-06-12T21:19:59.925" v="17" actId="478"/>
          <ac:spMkLst>
            <pc:docMk/>
            <pc:sldMk cId="1225546334" sldId="256"/>
            <ac:spMk id="14" creationId="{23401CC1-88BC-C8B6-B3E6-A3F6625E87BA}"/>
          </ac:spMkLst>
        </pc:spChg>
        <pc:spChg chg="add del">
          <ac:chgData name="Ilyas Farhat" userId="d03c0716-677c-4e3b-89d9-9b08ceb3cc51" providerId="ADAL" clId="{7E6FDB81-83F5-4F34-ADA5-C3A415C25DE4}" dt="2023-06-12T21:19:59.925" v="17" actId="478"/>
          <ac:spMkLst>
            <pc:docMk/>
            <pc:sldMk cId="1225546334" sldId="256"/>
            <ac:spMk id="15" creationId="{8212484B-2558-5E70-36ED-73553D94BF8C}"/>
          </ac:spMkLst>
        </pc:spChg>
        <pc:spChg chg="add del">
          <ac:chgData name="Ilyas Farhat" userId="d03c0716-677c-4e3b-89d9-9b08ceb3cc51" providerId="ADAL" clId="{7E6FDB81-83F5-4F34-ADA5-C3A415C25DE4}" dt="2023-06-12T21:19:59.925" v="17" actId="478"/>
          <ac:spMkLst>
            <pc:docMk/>
            <pc:sldMk cId="1225546334" sldId="256"/>
            <ac:spMk id="16" creationId="{3A0F7F9A-A23A-7BA2-2CDA-CC775BECCCE5}"/>
          </ac:spMkLst>
        </pc:spChg>
        <pc:spChg chg="add del">
          <ac:chgData name="Ilyas Farhat" userId="d03c0716-677c-4e3b-89d9-9b08ceb3cc51" providerId="ADAL" clId="{7E6FDB81-83F5-4F34-ADA5-C3A415C25DE4}" dt="2023-06-12T21:19:59.925" v="17" actId="478"/>
          <ac:spMkLst>
            <pc:docMk/>
            <pc:sldMk cId="1225546334" sldId="256"/>
            <ac:spMk id="17" creationId="{E180965E-46CD-9DFA-CD9E-324E977CF3FB}"/>
          </ac:spMkLst>
        </pc:spChg>
      </pc:sldChg>
      <pc:sldChg chg="addSp delSp modSp add mod">
        <pc:chgData name="Ilyas Farhat" userId="d03c0716-677c-4e3b-89d9-9b08ceb3cc51" providerId="ADAL" clId="{7E6FDB81-83F5-4F34-ADA5-C3A415C25DE4}" dt="2023-06-12T21:23:43.002" v="42" actId="478"/>
        <pc:sldMkLst>
          <pc:docMk/>
          <pc:sldMk cId="1337926877" sldId="257"/>
        </pc:sldMkLst>
        <pc:spChg chg="add del">
          <ac:chgData name="Ilyas Farhat" userId="d03c0716-677c-4e3b-89d9-9b08ceb3cc51" providerId="ADAL" clId="{7E6FDB81-83F5-4F34-ADA5-C3A415C25DE4}" dt="2023-06-12T21:20:14.606" v="21" actId="11529"/>
          <ac:spMkLst>
            <pc:docMk/>
            <pc:sldMk cId="1337926877" sldId="257"/>
            <ac:spMk id="2" creationId="{916A845B-5E7A-BD33-25D6-BA6739047AB3}"/>
          </ac:spMkLst>
        </pc:spChg>
        <pc:spChg chg="add">
          <ac:chgData name="Ilyas Farhat" userId="d03c0716-677c-4e3b-89d9-9b08ceb3cc51" providerId="ADAL" clId="{7E6FDB81-83F5-4F34-ADA5-C3A415C25DE4}" dt="2023-06-12T21:20:20.823" v="22" actId="11529"/>
          <ac:spMkLst>
            <pc:docMk/>
            <pc:sldMk cId="1337926877" sldId="257"/>
            <ac:spMk id="3" creationId="{27F6E38C-B1F5-F478-B734-B030D4564439}"/>
          </ac:spMkLst>
        </pc:spChg>
        <pc:spChg chg="add">
          <ac:chgData name="Ilyas Farhat" userId="d03c0716-677c-4e3b-89d9-9b08ceb3cc51" providerId="ADAL" clId="{7E6FDB81-83F5-4F34-ADA5-C3A415C25DE4}" dt="2023-06-12T21:20:36.730" v="23" actId="11529"/>
          <ac:spMkLst>
            <pc:docMk/>
            <pc:sldMk cId="1337926877" sldId="257"/>
            <ac:spMk id="4" creationId="{10EB1A8D-4D44-5F51-71DB-520212123121}"/>
          </ac:spMkLst>
        </pc:spChg>
        <pc:spChg chg="del">
          <ac:chgData name="Ilyas Farhat" userId="d03c0716-677c-4e3b-89d9-9b08ceb3cc51" providerId="ADAL" clId="{7E6FDB81-83F5-4F34-ADA5-C3A415C25DE4}" dt="2023-06-12T21:20:04.132" v="19" actId="478"/>
          <ac:spMkLst>
            <pc:docMk/>
            <pc:sldMk cId="1337926877" sldId="257"/>
            <ac:spMk id="6" creationId="{D6B0F17B-36E7-FA37-CE00-A672F4675888}"/>
          </ac:spMkLst>
        </pc:spChg>
        <pc:spChg chg="del">
          <ac:chgData name="Ilyas Farhat" userId="d03c0716-677c-4e3b-89d9-9b08ceb3cc51" providerId="ADAL" clId="{7E6FDB81-83F5-4F34-ADA5-C3A415C25DE4}" dt="2023-06-12T21:20:04.132" v="19" actId="478"/>
          <ac:spMkLst>
            <pc:docMk/>
            <pc:sldMk cId="1337926877" sldId="257"/>
            <ac:spMk id="7" creationId="{66681C02-9B29-B818-BEF3-84716BFA0B19}"/>
          </ac:spMkLst>
        </pc:spChg>
        <pc:spChg chg="del">
          <ac:chgData name="Ilyas Farhat" userId="d03c0716-677c-4e3b-89d9-9b08ceb3cc51" providerId="ADAL" clId="{7E6FDB81-83F5-4F34-ADA5-C3A415C25DE4}" dt="2023-06-12T21:20:04.132" v="19" actId="478"/>
          <ac:spMkLst>
            <pc:docMk/>
            <pc:sldMk cId="1337926877" sldId="257"/>
            <ac:spMk id="8" creationId="{8948EBEA-5CCC-6D32-2065-76E56AF0E29C}"/>
          </ac:spMkLst>
        </pc:spChg>
        <pc:spChg chg="add">
          <ac:chgData name="Ilyas Farhat" userId="d03c0716-677c-4e3b-89d9-9b08ceb3cc51" providerId="ADAL" clId="{7E6FDB81-83F5-4F34-ADA5-C3A415C25DE4}" dt="2023-06-12T21:20:57.759" v="24" actId="11529"/>
          <ac:spMkLst>
            <pc:docMk/>
            <pc:sldMk cId="1337926877" sldId="257"/>
            <ac:spMk id="9" creationId="{E257415C-D660-95F9-8D57-D0903B5915EC}"/>
          </ac:spMkLst>
        </pc:spChg>
        <pc:spChg chg="add">
          <ac:chgData name="Ilyas Farhat" userId="d03c0716-677c-4e3b-89d9-9b08ceb3cc51" providerId="ADAL" clId="{7E6FDB81-83F5-4F34-ADA5-C3A415C25DE4}" dt="2023-06-12T21:21:12.664" v="25" actId="11529"/>
          <ac:spMkLst>
            <pc:docMk/>
            <pc:sldMk cId="1337926877" sldId="257"/>
            <ac:spMk id="10" creationId="{F2BD48CC-11BE-CD96-6126-9ED1A2387252}"/>
          </ac:spMkLst>
        </pc:spChg>
        <pc:spChg chg="add">
          <ac:chgData name="Ilyas Farhat" userId="d03c0716-677c-4e3b-89d9-9b08ceb3cc51" providerId="ADAL" clId="{7E6FDB81-83F5-4F34-ADA5-C3A415C25DE4}" dt="2023-06-12T21:21:23.305" v="26" actId="11529"/>
          <ac:spMkLst>
            <pc:docMk/>
            <pc:sldMk cId="1337926877" sldId="257"/>
            <ac:spMk id="11" creationId="{A5CA41BA-446D-A350-8A55-8884EC50CBEB}"/>
          </ac:spMkLst>
        </pc:spChg>
        <pc:spChg chg="add">
          <ac:chgData name="Ilyas Farhat" userId="d03c0716-677c-4e3b-89d9-9b08ceb3cc51" providerId="ADAL" clId="{7E6FDB81-83F5-4F34-ADA5-C3A415C25DE4}" dt="2023-06-12T21:21:29.658" v="27" actId="11529"/>
          <ac:spMkLst>
            <pc:docMk/>
            <pc:sldMk cId="1337926877" sldId="257"/>
            <ac:spMk id="12" creationId="{B31EAE91-F86D-2C3B-8249-494EE67DDF18}"/>
          </ac:spMkLst>
        </pc:spChg>
        <pc:spChg chg="del">
          <ac:chgData name="Ilyas Farhat" userId="d03c0716-677c-4e3b-89d9-9b08ceb3cc51" providerId="ADAL" clId="{7E6FDB81-83F5-4F34-ADA5-C3A415C25DE4}" dt="2023-06-12T21:20:04.132" v="19" actId="478"/>
          <ac:spMkLst>
            <pc:docMk/>
            <pc:sldMk cId="1337926877" sldId="257"/>
            <ac:spMk id="13" creationId="{80A0AE48-17F8-F1AC-3C3C-E9C54ED34C13}"/>
          </ac:spMkLst>
        </pc:spChg>
        <pc:spChg chg="del">
          <ac:chgData name="Ilyas Farhat" userId="d03c0716-677c-4e3b-89d9-9b08ceb3cc51" providerId="ADAL" clId="{7E6FDB81-83F5-4F34-ADA5-C3A415C25DE4}" dt="2023-06-12T21:20:04.132" v="19" actId="478"/>
          <ac:spMkLst>
            <pc:docMk/>
            <pc:sldMk cId="1337926877" sldId="257"/>
            <ac:spMk id="14" creationId="{23401CC1-88BC-C8B6-B3E6-A3F6625E87BA}"/>
          </ac:spMkLst>
        </pc:spChg>
        <pc:spChg chg="del">
          <ac:chgData name="Ilyas Farhat" userId="d03c0716-677c-4e3b-89d9-9b08ceb3cc51" providerId="ADAL" clId="{7E6FDB81-83F5-4F34-ADA5-C3A415C25DE4}" dt="2023-06-12T21:20:04.132" v="19" actId="478"/>
          <ac:spMkLst>
            <pc:docMk/>
            <pc:sldMk cId="1337926877" sldId="257"/>
            <ac:spMk id="15" creationId="{8212484B-2558-5E70-36ED-73553D94BF8C}"/>
          </ac:spMkLst>
        </pc:spChg>
        <pc:spChg chg="del">
          <ac:chgData name="Ilyas Farhat" userId="d03c0716-677c-4e3b-89d9-9b08ceb3cc51" providerId="ADAL" clId="{7E6FDB81-83F5-4F34-ADA5-C3A415C25DE4}" dt="2023-06-12T21:20:04.132" v="19" actId="478"/>
          <ac:spMkLst>
            <pc:docMk/>
            <pc:sldMk cId="1337926877" sldId="257"/>
            <ac:spMk id="16" creationId="{3A0F7F9A-A23A-7BA2-2CDA-CC775BECCCE5}"/>
          </ac:spMkLst>
        </pc:spChg>
        <pc:spChg chg="del">
          <ac:chgData name="Ilyas Farhat" userId="d03c0716-677c-4e3b-89d9-9b08ceb3cc51" providerId="ADAL" clId="{7E6FDB81-83F5-4F34-ADA5-C3A415C25DE4}" dt="2023-06-12T21:20:04.132" v="19" actId="478"/>
          <ac:spMkLst>
            <pc:docMk/>
            <pc:sldMk cId="1337926877" sldId="257"/>
            <ac:spMk id="17" creationId="{E180965E-46CD-9DFA-CD9E-324E977CF3FB}"/>
          </ac:spMkLst>
        </pc:spChg>
        <pc:spChg chg="add">
          <ac:chgData name="Ilyas Farhat" userId="d03c0716-677c-4e3b-89d9-9b08ceb3cc51" providerId="ADAL" clId="{7E6FDB81-83F5-4F34-ADA5-C3A415C25DE4}" dt="2023-06-12T21:21:43.068" v="28" actId="11529"/>
          <ac:spMkLst>
            <pc:docMk/>
            <pc:sldMk cId="1337926877" sldId="257"/>
            <ac:spMk id="18" creationId="{58F2BB05-C64C-1228-014E-C29A7E2C2490}"/>
          </ac:spMkLst>
        </pc:spChg>
        <pc:spChg chg="add mod">
          <ac:chgData name="Ilyas Farhat" userId="d03c0716-677c-4e3b-89d9-9b08ceb3cc51" providerId="ADAL" clId="{7E6FDB81-83F5-4F34-ADA5-C3A415C25DE4}" dt="2023-06-12T21:21:49.739" v="30" actId="1076"/>
          <ac:spMkLst>
            <pc:docMk/>
            <pc:sldMk cId="1337926877" sldId="257"/>
            <ac:spMk id="19" creationId="{6ED2A1EA-FB77-A758-5207-3EFF7617AF53}"/>
          </ac:spMkLst>
        </pc:spChg>
        <pc:spChg chg="add">
          <ac:chgData name="Ilyas Farhat" userId="d03c0716-677c-4e3b-89d9-9b08ceb3cc51" providerId="ADAL" clId="{7E6FDB81-83F5-4F34-ADA5-C3A415C25DE4}" dt="2023-06-12T21:22:02.343" v="31" actId="11529"/>
          <ac:spMkLst>
            <pc:docMk/>
            <pc:sldMk cId="1337926877" sldId="257"/>
            <ac:spMk id="20" creationId="{8015B668-BE5A-1846-D97A-E5EAAF203004}"/>
          </ac:spMkLst>
        </pc:spChg>
        <pc:spChg chg="add del mod">
          <ac:chgData name="Ilyas Farhat" userId="d03c0716-677c-4e3b-89d9-9b08ceb3cc51" providerId="ADAL" clId="{7E6FDB81-83F5-4F34-ADA5-C3A415C25DE4}" dt="2023-06-12T21:23:43.002" v="42" actId="478"/>
          <ac:spMkLst>
            <pc:docMk/>
            <pc:sldMk cId="1337926877" sldId="257"/>
            <ac:spMk id="21" creationId="{84F2EA31-6A38-88AC-538F-5D6F7E0487FB}"/>
          </ac:spMkLst>
        </pc:spChg>
        <pc:spChg chg="add del">
          <ac:chgData name="Ilyas Farhat" userId="d03c0716-677c-4e3b-89d9-9b08ceb3cc51" providerId="ADAL" clId="{7E6FDB81-83F5-4F34-ADA5-C3A415C25DE4}" dt="2023-06-12T21:22:25.055" v="36" actId="11529"/>
          <ac:spMkLst>
            <pc:docMk/>
            <pc:sldMk cId="1337926877" sldId="257"/>
            <ac:spMk id="22" creationId="{BB4EEC93-B6CA-56BC-E2E0-253C7E08D494}"/>
          </ac:spMkLst>
        </pc:spChg>
        <pc:spChg chg="add">
          <ac:chgData name="Ilyas Farhat" userId="d03c0716-677c-4e3b-89d9-9b08ceb3cc51" providerId="ADAL" clId="{7E6FDB81-83F5-4F34-ADA5-C3A415C25DE4}" dt="2023-06-12T21:22:34.511" v="37" actId="11529"/>
          <ac:spMkLst>
            <pc:docMk/>
            <pc:sldMk cId="1337926877" sldId="257"/>
            <ac:spMk id="23" creationId="{616D062C-A813-D502-32CB-21B913CB0306}"/>
          </ac:spMkLst>
        </pc:spChg>
        <pc:spChg chg="add del">
          <ac:chgData name="Ilyas Farhat" userId="d03c0716-677c-4e3b-89d9-9b08ceb3cc51" providerId="ADAL" clId="{7E6FDB81-83F5-4F34-ADA5-C3A415C25DE4}" dt="2023-06-12T21:23:05.828" v="39" actId="478"/>
          <ac:spMkLst>
            <pc:docMk/>
            <pc:sldMk cId="1337926877" sldId="257"/>
            <ac:spMk id="24" creationId="{4086424B-93CC-79FE-D4F7-6DF417254EBC}"/>
          </ac:spMkLst>
        </pc:spChg>
        <pc:spChg chg="add">
          <ac:chgData name="Ilyas Farhat" userId="d03c0716-677c-4e3b-89d9-9b08ceb3cc51" providerId="ADAL" clId="{7E6FDB81-83F5-4F34-ADA5-C3A415C25DE4}" dt="2023-06-12T21:23:28.867" v="40" actId="11529"/>
          <ac:spMkLst>
            <pc:docMk/>
            <pc:sldMk cId="1337926877" sldId="257"/>
            <ac:spMk id="25" creationId="{A6BCB28C-A9FC-6771-9608-9CF9F8A22AE5}"/>
          </ac:spMkLst>
        </pc:spChg>
      </pc:sldChg>
      <pc:sldChg chg="addSp delSp add del mod">
        <pc:chgData name="Ilyas Farhat" userId="d03c0716-677c-4e3b-89d9-9b08ceb3cc51" providerId="ADAL" clId="{7E6FDB81-83F5-4F34-ADA5-C3A415C25DE4}" dt="2023-06-13T00:28:49.614" v="49" actId="47"/>
        <pc:sldMkLst>
          <pc:docMk/>
          <pc:sldMk cId="104911491" sldId="258"/>
        </pc:sldMkLst>
        <pc:spChg chg="del">
          <ac:chgData name="Ilyas Farhat" userId="d03c0716-677c-4e3b-89d9-9b08ceb3cc51" providerId="ADAL" clId="{7E6FDB81-83F5-4F34-ADA5-C3A415C25DE4}" dt="2023-06-12T21:23:48.825" v="44" actId="478"/>
          <ac:spMkLst>
            <pc:docMk/>
            <pc:sldMk cId="104911491" sldId="258"/>
            <ac:spMk id="21" creationId="{84F2EA31-6A38-88AC-538F-5D6F7E0487FB}"/>
          </ac:spMkLst>
        </pc:spChg>
        <pc:spChg chg="add del">
          <ac:chgData name="Ilyas Farhat" userId="d03c0716-677c-4e3b-89d9-9b08ceb3cc51" providerId="ADAL" clId="{7E6FDB81-83F5-4F34-ADA5-C3A415C25DE4}" dt="2023-06-13T00:28:48.072" v="48" actId="478"/>
          <ac:spMkLst>
            <pc:docMk/>
            <pc:sldMk cId="104911491" sldId="258"/>
            <ac:spMk id="23" creationId="{616D062C-A813-D502-32CB-21B913CB0306}"/>
          </ac:spMkLst>
        </pc:spChg>
        <pc:spChg chg="add del">
          <ac:chgData name="Ilyas Farhat" userId="d03c0716-677c-4e3b-89d9-9b08ceb3cc51" providerId="ADAL" clId="{7E6FDB81-83F5-4F34-ADA5-C3A415C25DE4}" dt="2023-06-13T00:28:47.671" v="47" actId="478"/>
          <ac:spMkLst>
            <pc:docMk/>
            <pc:sldMk cId="104911491" sldId="258"/>
            <ac:spMk id="25" creationId="{A6BCB28C-A9FC-6771-9608-9CF9F8A22AE5}"/>
          </ac:spMkLst>
        </pc:spChg>
      </pc:sldChg>
      <pc:sldChg chg="addSp delSp new mod">
        <pc:chgData name="Ilyas Farhat" userId="d03c0716-677c-4e3b-89d9-9b08ceb3cc51" providerId="ADAL" clId="{7E6FDB81-83F5-4F34-ADA5-C3A415C25DE4}" dt="2023-06-13T00:33:56.337" v="70" actId="11529"/>
        <pc:sldMkLst>
          <pc:docMk/>
          <pc:sldMk cId="4159662474" sldId="258"/>
        </pc:sldMkLst>
        <pc:spChg chg="del">
          <ac:chgData name="Ilyas Farhat" userId="d03c0716-677c-4e3b-89d9-9b08ceb3cc51" providerId="ADAL" clId="{7E6FDB81-83F5-4F34-ADA5-C3A415C25DE4}" dt="2023-06-13T00:29:55.861" v="52" actId="478"/>
          <ac:spMkLst>
            <pc:docMk/>
            <pc:sldMk cId="4159662474" sldId="258"/>
            <ac:spMk id="2" creationId="{E91B6F4D-1128-C9B7-C59F-278345294B02}"/>
          </ac:spMkLst>
        </pc:spChg>
        <pc:spChg chg="del">
          <ac:chgData name="Ilyas Farhat" userId="d03c0716-677c-4e3b-89d9-9b08ceb3cc51" providerId="ADAL" clId="{7E6FDB81-83F5-4F34-ADA5-C3A415C25DE4}" dt="2023-06-13T00:29:55.861" v="52" actId="478"/>
          <ac:spMkLst>
            <pc:docMk/>
            <pc:sldMk cId="4159662474" sldId="258"/>
            <ac:spMk id="3" creationId="{689E0635-8095-FD2F-099C-4B6A440CD70F}"/>
          </ac:spMkLst>
        </pc:spChg>
        <pc:spChg chg="add del">
          <ac:chgData name="Ilyas Farhat" userId="d03c0716-677c-4e3b-89d9-9b08ceb3cc51" providerId="ADAL" clId="{7E6FDB81-83F5-4F34-ADA5-C3A415C25DE4}" dt="2023-06-13T00:33:30.659" v="67" actId="11529"/>
          <ac:spMkLst>
            <pc:docMk/>
            <pc:sldMk cId="4159662474" sldId="258"/>
            <ac:spMk id="8" creationId="{813BC665-B874-0DE2-CEB7-EA76CCF29512}"/>
          </ac:spMkLst>
        </pc:spChg>
        <pc:spChg chg="add">
          <ac:chgData name="Ilyas Farhat" userId="d03c0716-677c-4e3b-89d9-9b08ceb3cc51" providerId="ADAL" clId="{7E6FDB81-83F5-4F34-ADA5-C3A415C25DE4}" dt="2023-06-13T00:33:36.455" v="68" actId="11529"/>
          <ac:spMkLst>
            <pc:docMk/>
            <pc:sldMk cId="4159662474" sldId="258"/>
            <ac:spMk id="9" creationId="{F5467873-F213-8149-7198-B3CDC0027EBC}"/>
          </ac:spMkLst>
        </pc:spChg>
        <pc:spChg chg="add">
          <ac:chgData name="Ilyas Farhat" userId="d03c0716-677c-4e3b-89d9-9b08ceb3cc51" providerId="ADAL" clId="{7E6FDB81-83F5-4F34-ADA5-C3A415C25DE4}" dt="2023-06-13T00:33:46.538" v="69" actId="11529"/>
          <ac:spMkLst>
            <pc:docMk/>
            <pc:sldMk cId="4159662474" sldId="258"/>
            <ac:spMk id="10" creationId="{44C26E16-7F7C-E266-DCF9-2D60CA525304}"/>
          </ac:spMkLst>
        </pc:spChg>
        <pc:spChg chg="add">
          <ac:chgData name="Ilyas Farhat" userId="d03c0716-677c-4e3b-89d9-9b08ceb3cc51" providerId="ADAL" clId="{7E6FDB81-83F5-4F34-ADA5-C3A415C25DE4}" dt="2023-06-13T00:33:56.337" v="70" actId="11529"/>
          <ac:spMkLst>
            <pc:docMk/>
            <pc:sldMk cId="4159662474" sldId="258"/>
            <ac:spMk id="11" creationId="{5270158B-8928-7047-BB74-6DEA80FFDDDF}"/>
          </ac:spMkLst>
        </pc:spChg>
        <pc:picChg chg="add del">
          <ac:chgData name="Ilyas Farhat" userId="d03c0716-677c-4e3b-89d9-9b08ceb3cc51" providerId="ADAL" clId="{7E6FDB81-83F5-4F34-ADA5-C3A415C25DE4}" dt="2023-06-13T00:29:55.861" v="52" actId="478"/>
          <ac:picMkLst>
            <pc:docMk/>
            <pc:sldMk cId="4159662474" sldId="258"/>
            <ac:picMk id="5" creationId="{5A25E223-FC96-8861-34DD-D77F976D04E7}"/>
          </ac:picMkLst>
        </pc:picChg>
        <pc:picChg chg="add">
          <ac:chgData name="Ilyas Farhat" userId="d03c0716-677c-4e3b-89d9-9b08ceb3cc51" providerId="ADAL" clId="{7E6FDB81-83F5-4F34-ADA5-C3A415C25DE4}" dt="2023-06-13T00:29:56.729" v="53" actId="22"/>
          <ac:picMkLst>
            <pc:docMk/>
            <pc:sldMk cId="4159662474" sldId="258"/>
            <ac:picMk id="7" creationId="{44475FD4-18AC-F1AD-469B-6531C8590610}"/>
          </ac:picMkLst>
        </pc:picChg>
      </pc:sldChg>
      <pc:sldChg chg="addSp delSp add del mod">
        <pc:chgData name="Ilyas Farhat" userId="d03c0716-677c-4e3b-89d9-9b08ceb3cc51" providerId="ADAL" clId="{7E6FDB81-83F5-4F34-ADA5-C3A415C25DE4}" dt="2023-06-13T00:30:25.318" v="60" actId="47"/>
        <pc:sldMkLst>
          <pc:docMk/>
          <pc:sldMk cId="1128064455" sldId="259"/>
        </pc:sldMkLst>
        <pc:picChg chg="add">
          <ac:chgData name="Ilyas Farhat" userId="d03c0716-677c-4e3b-89d9-9b08ceb3cc51" providerId="ADAL" clId="{7E6FDB81-83F5-4F34-ADA5-C3A415C25DE4}" dt="2023-06-13T00:30:10.263" v="56" actId="22"/>
          <ac:picMkLst>
            <pc:docMk/>
            <pc:sldMk cId="1128064455" sldId="259"/>
            <ac:picMk id="3" creationId="{8D3048E2-C5B3-95F0-2AA3-FD0602BD57FB}"/>
          </ac:picMkLst>
        </pc:picChg>
        <pc:picChg chg="del">
          <ac:chgData name="Ilyas Farhat" userId="d03c0716-677c-4e3b-89d9-9b08ceb3cc51" providerId="ADAL" clId="{7E6FDB81-83F5-4F34-ADA5-C3A415C25DE4}" dt="2023-06-13T00:30:02.104" v="55" actId="478"/>
          <ac:picMkLst>
            <pc:docMk/>
            <pc:sldMk cId="1128064455" sldId="259"/>
            <ac:picMk id="7" creationId="{44475FD4-18AC-F1AD-469B-6531C8590610}"/>
          </ac:picMkLst>
        </pc:picChg>
      </pc:sldChg>
      <pc:sldChg chg="delSp add mod">
        <pc:chgData name="Ilyas Farhat" userId="d03c0716-677c-4e3b-89d9-9b08ceb3cc51" providerId="ADAL" clId="{7E6FDB81-83F5-4F34-ADA5-C3A415C25DE4}" dt="2023-06-13T00:34:09.142" v="72" actId="478"/>
        <pc:sldMkLst>
          <pc:docMk/>
          <pc:sldMk cId="4140448059" sldId="259"/>
        </pc:sldMkLst>
        <pc:spChg chg="del">
          <ac:chgData name="Ilyas Farhat" userId="d03c0716-677c-4e3b-89d9-9b08ceb3cc51" providerId="ADAL" clId="{7E6FDB81-83F5-4F34-ADA5-C3A415C25DE4}" dt="2023-06-13T00:34:09.142" v="72" actId="478"/>
          <ac:spMkLst>
            <pc:docMk/>
            <pc:sldMk cId="4140448059" sldId="259"/>
            <ac:spMk id="9" creationId="{F5467873-F213-8149-7198-B3CDC0027EBC}"/>
          </ac:spMkLst>
        </pc:spChg>
      </pc:sldChg>
      <pc:sldChg chg="addSp delSp new del mod">
        <pc:chgData name="Ilyas Farhat" userId="d03c0716-677c-4e3b-89d9-9b08ceb3cc51" providerId="ADAL" clId="{7E6FDB81-83F5-4F34-ADA5-C3A415C25DE4}" dt="2023-06-13T00:33:05.690" v="65" actId="47"/>
        <pc:sldMkLst>
          <pc:docMk/>
          <pc:sldMk cId="3309214454" sldId="260"/>
        </pc:sldMkLst>
        <pc:spChg chg="del">
          <ac:chgData name="Ilyas Farhat" userId="d03c0716-677c-4e3b-89d9-9b08ceb3cc51" providerId="ADAL" clId="{7E6FDB81-83F5-4F34-ADA5-C3A415C25DE4}" dt="2023-06-13T00:30:22.127" v="58" actId="478"/>
          <ac:spMkLst>
            <pc:docMk/>
            <pc:sldMk cId="3309214454" sldId="260"/>
            <ac:spMk id="2" creationId="{67DDA17F-9930-FBD4-A76F-4BCC4B6358E6}"/>
          </ac:spMkLst>
        </pc:spChg>
        <pc:spChg chg="del">
          <ac:chgData name="Ilyas Farhat" userId="d03c0716-677c-4e3b-89d9-9b08ceb3cc51" providerId="ADAL" clId="{7E6FDB81-83F5-4F34-ADA5-C3A415C25DE4}" dt="2023-06-13T00:30:22.127" v="58" actId="478"/>
          <ac:spMkLst>
            <pc:docMk/>
            <pc:sldMk cId="3309214454" sldId="260"/>
            <ac:spMk id="3" creationId="{D8F63086-92A9-EEBA-826E-F5329BC5DFD4}"/>
          </ac:spMkLst>
        </pc:spChg>
        <pc:picChg chg="add">
          <ac:chgData name="Ilyas Farhat" userId="d03c0716-677c-4e3b-89d9-9b08ceb3cc51" providerId="ADAL" clId="{7E6FDB81-83F5-4F34-ADA5-C3A415C25DE4}" dt="2023-06-13T00:30:22.426" v="59" actId="22"/>
          <ac:picMkLst>
            <pc:docMk/>
            <pc:sldMk cId="3309214454" sldId="260"/>
            <ac:picMk id="5" creationId="{0F3BE792-BD76-7CCB-EF2C-189F05E380B6}"/>
          </ac:picMkLst>
        </pc:picChg>
      </pc:sldChg>
      <pc:sldChg chg="addSp delSp new del mod">
        <pc:chgData name="Ilyas Farhat" userId="d03c0716-677c-4e3b-89d9-9b08ceb3cc51" providerId="ADAL" clId="{7E6FDB81-83F5-4F34-ADA5-C3A415C25DE4}" dt="2023-06-13T00:33:05.690" v="65" actId="47"/>
        <pc:sldMkLst>
          <pc:docMk/>
          <pc:sldMk cId="4075064923" sldId="261"/>
        </pc:sldMkLst>
        <pc:spChg chg="del">
          <ac:chgData name="Ilyas Farhat" userId="d03c0716-677c-4e3b-89d9-9b08ceb3cc51" providerId="ADAL" clId="{7E6FDB81-83F5-4F34-ADA5-C3A415C25DE4}" dt="2023-06-13T00:30:55.714" v="63" actId="478"/>
          <ac:spMkLst>
            <pc:docMk/>
            <pc:sldMk cId="4075064923" sldId="261"/>
            <ac:spMk id="2" creationId="{F87BABFF-242E-569A-80C2-7FBFB1F7146F}"/>
          </ac:spMkLst>
        </pc:spChg>
        <pc:spChg chg="del">
          <ac:chgData name="Ilyas Farhat" userId="d03c0716-677c-4e3b-89d9-9b08ceb3cc51" providerId="ADAL" clId="{7E6FDB81-83F5-4F34-ADA5-C3A415C25DE4}" dt="2023-06-13T00:30:55.714" v="63" actId="478"/>
          <ac:spMkLst>
            <pc:docMk/>
            <pc:sldMk cId="4075064923" sldId="261"/>
            <ac:spMk id="3" creationId="{6A0C44E8-34E6-2351-9432-B0399A1D59F7}"/>
          </ac:spMkLst>
        </pc:spChg>
        <pc:picChg chg="add del">
          <ac:chgData name="Ilyas Farhat" userId="d03c0716-677c-4e3b-89d9-9b08ceb3cc51" providerId="ADAL" clId="{7E6FDB81-83F5-4F34-ADA5-C3A415C25DE4}" dt="2023-06-13T00:30:55.714" v="63" actId="478"/>
          <ac:picMkLst>
            <pc:docMk/>
            <pc:sldMk cId="4075064923" sldId="261"/>
            <ac:picMk id="5" creationId="{3F5EB78D-3D27-6C56-A38D-0E9FF1666289}"/>
          </ac:picMkLst>
        </pc:picChg>
        <pc:picChg chg="add">
          <ac:chgData name="Ilyas Farhat" userId="d03c0716-677c-4e3b-89d9-9b08ceb3cc51" providerId="ADAL" clId="{7E6FDB81-83F5-4F34-ADA5-C3A415C25DE4}" dt="2023-06-13T00:30:56.086" v="64" actId="22"/>
          <ac:picMkLst>
            <pc:docMk/>
            <pc:sldMk cId="4075064923" sldId="261"/>
            <ac:picMk id="7" creationId="{AAC27512-5581-83A9-30B6-65F8EBBAE84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68D9D-F903-45EE-AC47-DA915E439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E1EEA5-2685-1B2C-A52E-DADFA9E3B9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034CA-0B5C-4BB6-7614-0A6756472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5F1E-7E6C-40EF-80C1-F0AF0075F60E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C818E-CA0D-99B8-EF2D-A1DA9CB02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D2835-1A5B-E3D8-3C58-EC246238D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AACC-80D2-41D2-AB35-785C1F4A4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0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A42B4-5EEB-D7D8-2082-8178E8867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F10F5B-0494-40AA-8D88-37AE7F2E9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A92EF-B966-5AE8-6D71-D9D4E4497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5F1E-7E6C-40EF-80C1-F0AF0075F60E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1EE50-A394-BF39-F491-D39659928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6EB86-94E2-FF3D-8B91-4F9B1AF61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AACC-80D2-41D2-AB35-785C1F4A4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9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57112A-DBE1-4C13-5BCD-F9C2EF4B6A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C4DD01-AD41-498F-AE08-179CDEC43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C09FB-520E-E261-D0C5-A509F7B00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5F1E-7E6C-40EF-80C1-F0AF0075F60E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06908-3139-4F83-97E1-B09A02A74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A6AA3-F67B-ECA3-87F6-C8B1C42F0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AACC-80D2-41D2-AB35-785C1F4A4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5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6F7B8-4574-C82B-64FB-D47A09D22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92288-9793-0C0E-087C-296466935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05D60-5CEB-6E94-187E-115481D78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5F1E-7E6C-40EF-80C1-F0AF0075F60E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AFA35-3F6F-E6A9-43C1-F83D2E0D8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009DE-DF03-C489-F2B3-0D1F6757F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AACC-80D2-41D2-AB35-785C1F4A4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5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B9FE2-9668-1047-8709-6B8EBA0A3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FBA84-DBE7-D180-68CF-F76EC7A3F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B0907-D7A6-5AF3-3D22-77DA00422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5F1E-7E6C-40EF-80C1-F0AF0075F60E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783C0-D37D-03D6-8D31-61A75B8CC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8A084-F690-B993-9327-36E835F3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AACC-80D2-41D2-AB35-785C1F4A4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45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9E0B1-4FB5-D974-E0F6-F72A57DE1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F6643-A8E2-C1A9-90B6-30FD5D0BF7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C37308-175A-DBC2-6A0C-514D1EB5F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60A95-73C6-1BD7-5926-1131CCBEE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5F1E-7E6C-40EF-80C1-F0AF0075F60E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B6BF9-1088-9F08-740F-EC3162EEB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97DFC-0E70-994A-87E6-BED14F4E8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AACC-80D2-41D2-AB35-785C1F4A4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17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4C547-D767-7713-998E-44EB8964F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584A5-E42F-7C67-AC4E-8945616B6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393B3C-5669-4E3F-F887-39EB33F2E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7EBA8A-EB57-5CB2-2158-43CF4EB650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324495-B206-C6AA-4547-A788703BB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FFEB79-FDAA-BEA3-24BB-28E538F63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5F1E-7E6C-40EF-80C1-F0AF0075F60E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CC9F5B-9FAF-9C60-5CBB-EA1B460F1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DFB00C-C29C-8E64-429B-23DFDDD26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AACC-80D2-41D2-AB35-785C1F4A4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83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8017-46CD-97B4-04C2-9C9786F72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8C296F-D26C-CE00-65EE-AC394A6B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5F1E-7E6C-40EF-80C1-F0AF0075F60E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79C925-CC49-2A76-C71F-E5BD8BB71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9C127-5C74-CA44-1634-5727DCBC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AACC-80D2-41D2-AB35-785C1F4A4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95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7969E0-C3AC-C339-BDEF-5BD7A407D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5F1E-7E6C-40EF-80C1-F0AF0075F60E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69B44-787A-B5D8-256B-7065AD9D2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AE319-117B-50F4-62E5-E57B2B48E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AACC-80D2-41D2-AB35-785C1F4A4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09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68561-132B-F536-7D63-C0D938459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B912D-5795-52A0-B58B-BF50D5914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883C49-6454-0AED-62CD-108046CEC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31AB8-503C-F61D-0E59-F2F9F1106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5F1E-7E6C-40EF-80C1-F0AF0075F60E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E2FE8-CC98-16FF-D637-36F046C44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76C37-0870-59AF-6287-06403F8A3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AACC-80D2-41D2-AB35-785C1F4A4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56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BF8D-8041-A133-521D-49BB7E51E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D1B8EA-4C14-19E3-58A8-EFFCD4BBE2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37DF1-E4EF-C6AE-0A85-2AB25864E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5734B-E14D-E648-21DF-A7936A8D5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5F1E-7E6C-40EF-80C1-F0AF0075F60E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593B2-C978-D8C7-3500-13117960F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6E3CB-F665-5634-0A65-4746E2321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AACC-80D2-41D2-AB35-785C1F4A4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15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908D39-1862-9FE7-E1D7-348DA31CA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254B6-289B-2E4E-EFBE-F6E363BDA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C9EB1-A474-9EA1-EC45-DEE96A036A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B5F1E-7E6C-40EF-80C1-F0AF0075F60E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6D31B-D64E-0A55-C89F-8CA4D7901C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03DBD-FC57-991D-29D8-6B0C4147E4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6AACC-80D2-41D2-AB35-785C1F4A4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05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29685A-E5C1-B7EF-BFF4-0F6949CD8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943" y="0"/>
            <a:ext cx="6608114" cy="6858000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6B0F17B-36E7-FA37-CE00-A672F4675888}"/>
              </a:ext>
            </a:extLst>
          </p:cNvPr>
          <p:cNvSpPr/>
          <p:nvPr/>
        </p:nvSpPr>
        <p:spPr>
          <a:xfrm>
            <a:off x="3270695" y="5455627"/>
            <a:ext cx="1392541" cy="1481504"/>
          </a:xfrm>
          <a:custGeom>
            <a:avLst/>
            <a:gdLst>
              <a:gd name="connsiteX0" fmla="*/ 1314493 w 1392541"/>
              <a:gd name="connsiteY0" fmla="*/ 677008 h 1481504"/>
              <a:gd name="connsiteX1" fmla="*/ 1314493 w 1392541"/>
              <a:gd name="connsiteY1" fmla="*/ 677008 h 1481504"/>
              <a:gd name="connsiteX2" fmla="*/ 1296909 w 1392541"/>
              <a:gd name="connsiteY2" fmla="*/ 624254 h 1481504"/>
              <a:gd name="connsiteX3" fmla="*/ 1301305 w 1392541"/>
              <a:gd name="connsiteY3" fmla="*/ 334108 h 1481504"/>
              <a:gd name="connsiteX4" fmla="*/ 1305701 w 1392541"/>
              <a:gd name="connsiteY4" fmla="*/ 312127 h 1481504"/>
              <a:gd name="connsiteX5" fmla="*/ 1310097 w 1392541"/>
              <a:gd name="connsiteY5" fmla="*/ 281354 h 1481504"/>
              <a:gd name="connsiteX6" fmla="*/ 1314493 w 1392541"/>
              <a:gd name="connsiteY6" fmla="*/ 268165 h 1481504"/>
              <a:gd name="connsiteX7" fmla="*/ 1327682 w 1392541"/>
              <a:gd name="connsiteY7" fmla="*/ 224204 h 1481504"/>
              <a:gd name="connsiteX8" fmla="*/ 1362851 w 1392541"/>
              <a:gd name="connsiteY8" fmla="*/ 206619 h 1481504"/>
              <a:gd name="connsiteX9" fmla="*/ 1384832 w 1392541"/>
              <a:gd name="connsiteY9" fmla="*/ 193431 h 1481504"/>
              <a:gd name="connsiteX10" fmla="*/ 1371643 w 1392541"/>
              <a:gd name="connsiteY10" fmla="*/ 57150 h 1481504"/>
              <a:gd name="connsiteX11" fmla="*/ 1340870 w 1392541"/>
              <a:gd name="connsiteY11" fmla="*/ 30773 h 1481504"/>
              <a:gd name="connsiteX12" fmla="*/ 1279324 w 1392541"/>
              <a:gd name="connsiteY12" fmla="*/ 0 h 1481504"/>
              <a:gd name="connsiteX13" fmla="*/ 1147440 w 1392541"/>
              <a:gd name="connsiteY13" fmla="*/ 8792 h 1481504"/>
              <a:gd name="connsiteX14" fmla="*/ 1046328 w 1392541"/>
              <a:gd name="connsiteY14" fmla="*/ 39565 h 1481504"/>
              <a:gd name="connsiteX15" fmla="*/ 633090 w 1392541"/>
              <a:gd name="connsiteY15" fmla="*/ 281354 h 1481504"/>
              <a:gd name="connsiteX16" fmla="*/ 523186 w 1392541"/>
              <a:gd name="connsiteY16" fmla="*/ 391258 h 1481504"/>
              <a:gd name="connsiteX17" fmla="*/ 382509 w 1392541"/>
              <a:gd name="connsiteY17" fmla="*/ 514350 h 1481504"/>
              <a:gd name="connsiteX18" fmla="*/ 167097 w 1392541"/>
              <a:gd name="connsiteY18" fmla="*/ 760535 h 1481504"/>
              <a:gd name="connsiteX19" fmla="*/ 79174 w 1392541"/>
              <a:gd name="connsiteY19" fmla="*/ 866042 h 1481504"/>
              <a:gd name="connsiteX20" fmla="*/ 22024 w 1392541"/>
              <a:gd name="connsiteY20" fmla="*/ 936381 h 1481504"/>
              <a:gd name="connsiteX21" fmla="*/ 43 w 1392541"/>
              <a:gd name="connsiteY21" fmla="*/ 993531 h 1481504"/>
              <a:gd name="connsiteX22" fmla="*/ 35213 w 1392541"/>
              <a:gd name="connsiteY22" fmla="*/ 1213338 h 1481504"/>
              <a:gd name="connsiteX23" fmla="*/ 109947 w 1392541"/>
              <a:gd name="connsiteY23" fmla="*/ 1318846 h 1481504"/>
              <a:gd name="connsiteX24" fmla="*/ 153909 w 1392541"/>
              <a:gd name="connsiteY24" fmla="*/ 1358411 h 1481504"/>
              <a:gd name="connsiteX25" fmla="*/ 180286 w 1392541"/>
              <a:gd name="connsiteY25" fmla="*/ 1384788 h 1481504"/>
              <a:gd name="connsiteX26" fmla="*/ 263813 w 1392541"/>
              <a:gd name="connsiteY26" fmla="*/ 1428750 h 1481504"/>
              <a:gd name="connsiteX27" fmla="*/ 338547 w 1392541"/>
              <a:gd name="connsiteY27" fmla="*/ 1468315 h 1481504"/>
              <a:gd name="connsiteX28" fmla="*/ 509997 w 1392541"/>
              <a:gd name="connsiteY28" fmla="*/ 1481504 h 1481504"/>
              <a:gd name="connsiteX29" fmla="*/ 593524 w 1392541"/>
              <a:gd name="connsiteY29" fmla="*/ 1477108 h 1481504"/>
              <a:gd name="connsiteX30" fmla="*/ 918840 w 1392541"/>
              <a:gd name="connsiteY30" fmla="*/ 1345223 h 1481504"/>
              <a:gd name="connsiteX31" fmla="*/ 1050724 w 1392541"/>
              <a:gd name="connsiteY31" fmla="*/ 1301261 h 1481504"/>
              <a:gd name="connsiteX32" fmla="*/ 1213382 w 1392541"/>
              <a:gd name="connsiteY32" fmla="*/ 1213338 h 1481504"/>
              <a:gd name="connsiteX33" fmla="*/ 1279324 w 1392541"/>
              <a:gd name="connsiteY33" fmla="*/ 1129811 h 1481504"/>
              <a:gd name="connsiteX34" fmla="*/ 1362851 w 1392541"/>
              <a:gd name="connsiteY34" fmla="*/ 901211 h 1481504"/>
              <a:gd name="connsiteX35" fmla="*/ 1371643 w 1392541"/>
              <a:gd name="connsiteY35" fmla="*/ 848458 h 1481504"/>
              <a:gd name="connsiteX36" fmla="*/ 1358455 w 1392541"/>
              <a:gd name="connsiteY36" fmla="*/ 764931 h 1481504"/>
              <a:gd name="connsiteX37" fmla="*/ 1336474 w 1392541"/>
              <a:gd name="connsiteY37" fmla="*/ 734158 h 1481504"/>
              <a:gd name="connsiteX38" fmla="*/ 1292513 w 1392541"/>
              <a:gd name="connsiteY38" fmla="*/ 703385 h 1481504"/>
              <a:gd name="connsiteX39" fmla="*/ 1314493 w 1392541"/>
              <a:gd name="connsiteY39" fmla="*/ 677008 h 1481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392541" h="1481504">
                <a:moveTo>
                  <a:pt x="1314493" y="677008"/>
                </a:moveTo>
                <a:lnTo>
                  <a:pt x="1314493" y="677008"/>
                </a:lnTo>
                <a:cubicBezTo>
                  <a:pt x="1308632" y="659423"/>
                  <a:pt x="1298587" y="642714"/>
                  <a:pt x="1296909" y="624254"/>
                </a:cubicBezTo>
                <a:cubicBezTo>
                  <a:pt x="1286400" y="508647"/>
                  <a:pt x="1289912" y="440444"/>
                  <a:pt x="1301305" y="334108"/>
                </a:cubicBezTo>
                <a:cubicBezTo>
                  <a:pt x="1302101" y="326678"/>
                  <a:pt x="1304473" y="319497"/>
                  <a:pt x="1305701" y="312127"/>
                </a:cubicBezTo>
                <a:cubicBezTo>
                  <a:pt x="1307404" y="301906"/>
                  <a:pt x="1308065" y="291515"/>
                  <a:pt x="1310097" y="281354"/>
                </a:cubicBezTo>
                <a:cubicBezTo>
                  <a:pt x="1311006" y="276810"/>
                  <a:pt x="1313488" y="272689"/>
                  <a:pt x="1314493" y="268165"/>
                </a:cubicBezTo>
                <a:cubicBezTo>
                  <a:pt x="1318241" y="251300"/>
                  <a:pt x="1316173" y="238015"/>
                  <a:pt x="1327682" y="224204"/>
                </a:cubicBezTo>
                <a:cubicBezTo>
                  <a:pt x="1334959" y="215471"/>
                  <a:pt x="1354600" y="210744"/>
                  <a:pt x="1362851" y="206619"/>
                </a:cubicBezTo>
                <a:cubicBezTo>
                  <a:pt x="1370494" y="202798"/>
                  <a:pt x="1377505" y="197827"/>
                  <a:pt x="1384832" y="193431"/>
                </a:cubicBezTo>
                <a:cubicBezTo>
                  <a:pt x="1395140" y="141888"/>
                  <a:pt x="1398864" y="136337"/>
                  <a:pt x="1371643" y="57150"/>
                </a:cubicBezTo>
                <a:cubicBezTo>
                  <a:pt x="1367251" y="44374"/>
                  <a:pt x="1352357" y="37884"/>
                  <a:pt x="1340870" y="30773"/>
                </a:cubicBezTo>
                <a:cubicBezTo>
                  <a:pt x="1321368" y="18700"/>
                  <a:pt x="1279324" y="0"/>
                  <a:pt x="1279324" y="0"/>
                </a:cubicBezTo>
                <a:cubicBezTo>
                  <a:pt x="1235363" y="2931"/>
                  <a:pt x="1190877" y="1416"/>
                  <a:pt x="1147440" y="8792"/>
                </a:cubicBezTo>
                <a:cubicBezTo>
                  <a:pt x="1112707" y="14690"/>
                  <a:pt x="1078361" y="24899"/>
                  <a:pt x="1046328" y="39565"/>
                </a:cubicBezTo>
                <a:cubicBezTo>
                  <a:pt x="903559" y="104929"/>
                  <a:pt x="755458" y="179726"/>
                  <a:pt x="633090" y="281354"/>
                </a:cubicBezTo>
                <a:cubicBezTo>
                  <a:pt x="593234" y="314455"/>
                  <a:pt x="561128" y="355979"/>
                  <a:pt x="523186" y="391258"/>
                </a:cubicBezTo>
                <a:cubicBezTo>
                  <a:pt x="477555" y="433687"/>
                  <a:pt x="425760" y="469497"/>
                  <a:pt x="382509" y="514350"/>
                </a:cubicBezTo>
                <a:cubicBezTo>
                  <a:pt x="306820" y="592842"/>
                  <a:pt x="238315" y="677964"/>
                  <a:pt x="167097" y="760535"/>
                </a:cubicBezTo>
                <a:cubicBezTo>
                  <a:pt x="137197" y="795202"/>
                  <a:pt x="108308" y="830729"/>
                  <a:pt x="79174" y="866042"/>
                </a:cubicBezTo>
                <a:cubicBezTo>
                  <a:pt x="59949" y="889345"/>
                  <a:pt x="22024" y="936381"/>
                  <a:pt x="22024" y="936381"/>
                </a:cubicBezTo>
                <a:cubicBezTo>
                  <a:pt x="14697" y="955431"/>
                  <a:pt x="-928" y="973144"/>
                  <a:pt x="43" y="993531"/>
                </a:cubicBezTo>
                <a:cubicBezTo>
                  <a:pt x="3573" y="1067648"/>
                  <a:pt x="17217" y="1141353"/>
                  <a:pt x="35213" y="1213338"/>
                </a:cubicBezTo>
                <a:cubicBezTo>
                  <a:pt x="43993" y="1248458"/>
                  <a:pt x="84753" y="1293653"/>
                  <a:pt x="109947" y="1318846"/>
                </a:cubicBezTo>
                <a:cubicBezTo>
                  <a:pt x="123888" y="1332786"/>
                  <a:pt x="139526" y="1344927"/>
                  <a:pt x="153909" y="1358411"/>
                </a:cubicBezTo>
                <a:cubicBezTo>
                  <a:pt x="162980" y="1366915"/>
                  <a:pt x="170509" y="1377106"/>
                  <a:pt x="180286" y="1384788"/>
                </a:cubicBezTo>
                <a:cubicBezTo>
                  <a:pt x="216311" y="1413094"/>
                  <a:pt x="221004" y="1404967"/>
                  <a:pt x="263813" y="1428750"/>
                </a:cubicBezTo>
                <a:cubicBezTo>
                  <a:pt x="305580" y="1451954"/>
                  <a:pt x="285196" y="1456003"/>
                  <a:pt x="338547" y="1468315"/>
                </a:cubicBezTo>
                <a:cubicBezTo>
                  <a:pt x="383739" y="1478744"/>
                  <a:pt x="468976" y="1479721"/>
                  <a:pt x="509997" y="1481504"/>
                </a:cubicBezTo>
                <a:cubicBezTo>
                  <a:pt x="537839" y="1480039"/>
                  <a:pt x="566262" y="1482950"/>
                  <a:pt x="593524" y="1477108"/>
                </a:cubicBezTo>
                <a:cubicBezTo>
                  <a:pt x="664629" y="1461871"/>
                  <a:pt x="905650" y="1349620"/>
                  <a:pt x="918840" y="1345223"/>
                </a:cubicBezTo>
                <a:cubicBezTo>
                  <a:pt x="962801" y="1330569"/>
                  <a:pt x="1007519" y="1318014"/>
                  <a:pt x="1050724" y="1301261"/>
                </a:cubicBezTo>
                <a:cubicBezTo>
                  <a:pt x="1095467" y="1283911"/>
                  <a:pt x="1174910" y="1242192"/>
                  <a:pt x="1213382" y="1213338"/>
                </a:cubicBezTo>
                <a:cubicBezTo>
                  <a:pt x="1245702" y="1189098"/>
                  <a:pt x="1263521" y="1165368"/>
                  <a:pt x="1279324" y="1129811"/>
                </a:cubicBezTo>
                <a:cubicBezTo>
                  <a:pt x="1329383" y="1017179"/>
                  <a:pt x="1342055" y="998264"/>
                  <a:pt x="1362851" y="901211"/>
                </a:cubicBezTo>
                <a:cubicBezTo>
                  <a:pt x="1366586" y="883780"/>
                  <a:pt x="1368712" y="866042"/>
                  <a:pt x="1371643" y="848458"/>
                </a:cubicBezTo>
                <a:cubicBezTo>
                  <a:pt x="1367247" y="820616"/>
                  <a:pt x="1366744" y="791872"/>
                  <a:pt x="1358455" y="764931"/>
                </a:cubicBezTo>
                <a:cubicBezTo>
                  <a:pt x="1354748" y="752883"/>
                  <a:pt x="1344992" y="743450"/>
                  <a:pt x="1336474" y="734158"/>
                </a:cubicBezTo>
                <a:cubicBezTo>
                  <a:pt x="1318754" y="714828"/>
                  <a:pt x="1312494" y="713376"/>
                  <a:pt x="1292513" y="703385"/>
                </a:cubicBezTo>
                <a:cubicBezTo>
                  <a:pt x="1287190" y="687416"/>
                  <a:pt x="1310830" y="681404"/>
                  <a:pt x="1314493" y="677008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681C02-9B29-B818-BEF3-84716BFA0B19}"/>
              </a:ext>
            </a:extLst>
          </p:cNvPr>
          <p:cNvSpPr/>
          <p:nvPr/>
        </p:nvSpPr>
        <p:spPr>
          <a:xfrm>
            <a:off x="4547831" y="5208455"/>
            <a:ext cx="982879" cy="962738"/>
          </a:xfrm>
          <a:custGeom>
            <a:avLst/>
            <a:gdLst>
              <a:gd name="connsiteX0" fmla="*/ 902315 w 982879"/>
              <a:gd name="connsiteY0" fmla="*/ 169184 h 962738"/>
              <a:gd name="connsiteX1" fmla="*/ 902315 w 982879"/>
              <a:gd name="connsiteY1" fmla="*/ 169184 h 962738"/>
              <a:gd name="connsiteX2" fmla="*/ 866062 w 982879"/>
              <a:gd name="connsiteY2" fmla="*/ 128902 h 962738"/>
              <a:gd name="connsiteX3" fmla="*/ 845921 w 982879"/>
              <a:gd name="connsiteY3" fmla="*/ 116817 h 962738"/>
              <a:gd name="connsiteX4" fmla="*/ 829808 w 982879"/>
              <a:gd name="connsiteY4" fmla="*/ 104733 h 962738"/>
              <a:gd name="connsiteX5" fmla="*/ 817723 w 982879"/>
              <a:gd name="connsiteY5" fmla="*/ 92648 h 962738"/>
              <a:gd name="connsiteX6" fmla="*/ 801610 w 982879"/>
              <a:gd name="connsiteY6" fmla="*/ 80564 h 962738"/>
              <a:gd name="connsiteX7" fmla="*/ 765357 w 982879"/>
              <a:gd name="connsiteY7" fmla="*/ 52366 h 962738"/>
              <a:gd name="connsiteX8" fmla="*/ 749244 w 982879"/>
              <a:gd name="connsiteY8" fmla="*/ 48338 h 962738"/>
              <a:gd name="connsiteX9" fmla="*/ 725075 w 982879"/>
              <a:gd name="connsiteY9" fmla="*/ 36253 h 962738"/>
              <a:gd name="connsiteX10" fmla="*/ 708962 w 982879"/>
              <a:gd name="connsiteY10" fmla="*/ 32225 h 962738"/>
              <a:gd name="connsiteX11" fmla="*/ 648539 w 982879"/>
              <a:gd name="connsiteY11" fmla="*/ 16112 h 962738"/>
              <a:gd name="connsiteX12" fmla="*/ 580060 w 982879"/>
              <a:gd name="connsiteY12" fmla="*/ 0 h 962738"/>
              <a:gd name="connsiteX13" fmla="*/ 374622 w 982879"/>
              <a:gd name="connsiteY13" fmla="*/ 16112 h 962738"/>
              <a:gd name="connsiteX14" fmla="*/ 294058 w 982879"/>
              <a:gd name="connsiteY14" fmla="*/ 36253 h 962738"/>
              <a:gd name="connsiteX15" fmla="*/ 185297 w 982879"/>
              <a:gd name="connsiteY15" fmla="*/ 56394 h 962738"/>
              <a:gd name="connsiteX16" fmla="*/ 173212 w 982879"/>
              <a:gd name="connsiteY16" fmla="*/ 60423 h 962738"/>
              <a:gd name="connsiteX17" fmla="*/ 145015 w 982879"/>
              <a:gd name="connsiteY17" fmla="*/ 80564 h 962738"/>
              <a:gd name="connsiteX18" fmla="*/ 132930 w 982879"/>
              <a:gd name="connsiteY18" fmla="*/ 84592 h 962738"/>
              <a:gd name="connsiteX19" fmla="*/ 88620 w 982879"/>
              <a:gd name="connsiteY19" fmla="*/ 136958 h 962738"/>
              <a:gd name="connsiteX20" fmla="*/ 72507 w 982879"/>
              <a:gd name="connsiteY20" fmla="*/ 177240 h 962738"/>
              <a:gd name="connsiteX21" fmla="*/ 60423 w 982879"/>
              <a:gd name="connsiteY21" fmla="*/ 237663 h 962738"/>
              <a:gd name="connsiteX22" fmla="*/ 64451 w 982879"/>
              <a:gd name="connsiteY22" fmla="*/ 322255 h 962738"/>
              <a:gd name="connsiteX23" fmla="*/ 76536 w 982879"/>
              <a:gd name="connsiteY23" fmla="*/ 362537 h 962738"/>
              <a:gd name="connsiteX24" fmla="*/ 80564 w 982879"/>
              <a:gd name="connsiteY24" fmla="*/ 390734 h 962738"/>
              <a:gd name="connsiteX25" fmla="*/ 88620 w 982879"/>
              <a:gd name="connsiteY25" fmla="*/ 410875 h 962738"/>
              <a:gd name="connsiteX26" fmla="*/ 80564 w 982879"/>
              <a:gd name="connsiteY26" fmla="*/ 475326 h 962738"/>
              <a:gd name="connsiteX27" fmla="*/ 60423 w 982879"/>
              <a:gd name="connsiteY27" fmla="*/ 499496 h 962738"/>
              <a:gd name="connsiteX28" fmla="*/ 20141 w 982879"/>
              <a:gd name="connsiteY28" fmla="*/ 523665 h 962738"/>
              <a:gd name="connsiteX29" fmla="*/ 12084 w 982879"/>
              <a:gd name="connsiteY29" fmla="*/ 535749 h 962738"/>
              <a:gd name="connsiteX30" fmla="*/ 0 w 982879"/>
              <a:gd name="connsiteY30" fmla="*/ 592144 h 962738"/>
              <a:gd name="connsiteX31" fmla="*/ 8056 w 982879"/>
              <a:gd name="connsiteY31" fmla="*/ 817723 h 962738"/>
              <a:gd name="connsiteX32" fmla="*/ 16113 w 982879"/>
              <a:gd name="connsiteY32" fmla="*/ 870089 h 962738"/>
              <a:gd name="connsiteX33" fmla="*/ 28197 w 982879"/>
              <a:gd name="connsiteY33" fmla="*/ 918428 h 962738"/>
              <a:gd name="connsiteX34" fmla="*/ 44310 w 982879"/>
              <a:gd name="connsiteY34" fmla="*/ 942597 h 962738"/>
              <a:gd name="connsiteX35" fmla="*/ 92648 w 982879"/>
              <a:gd name="connsiteY35" fmla="*/ 950653 h 962738"/>
              <a:gd name="connsiteX36" fmla="*/ 132930 w 982879"/>
              <a:gd name="connsiteY36" fmla="*/ 954682 h 962738"/>
              <a:gd name="connsiteX37" fmla="*/ 177240 w 982879"/>
              <a:gd name="connsiteY37" fmla="*/ 962738 h 962738"/>
              <a:gd name="connsiteX38" fmla="*/ 334340 w 982879"/>
              <a:gd name="connsiteY38" fmla="*/ 942597 h 962738"/>
              <a:gd name="connsiteX39" fmla="*/ 636454 w 982879"/>
              <a:gd name="connsiteY39" fmla="*/ 809667 h 962738"/>
              <a:gd name="connsiteX40" fmla="*/ 696877 w 982879"/>
              <a:gd name="connsiteY40" fmla="*/ 761328 h 962738"/>
              <a:gd name="connsiteX41" fmla="*/ 737159 w 982879"/>
              <a:gd name="connsiteY41" fmla="*/ 708962 h 962738"/>
              <a:gd name="connsiteX42" fmla="*/ 805639 w 982879"/>
              <a:gd name="connsiteY42" fmla="*/ 656595 h 962738"/>
              <a:gd name="connsiteX43" fmla="*/ 878146 w 982879"/>
              <a:gd name="connsiteY43" fmla="*/ 572003 h 962738"/>
              <a:gd name="connsiteX44" fmla="*/ 974823 w 982879"/>
              <a:gd name="connsiteY44" fmla="*/ 410875 h 962738"/>
              <a:gd name="connsiteX45" fmla="*/ 982879 w 982879"/>
              <a:gd name="connsiteY45" fmla="*/ 382678 h 962738"/>
              <a:gd name="connsiteX46" fmla="*/ 978851 w 982879"/>
              <a:gd name="connsiteY46" fmla="*/ 318227 h 962738"/>
              <a:gd name="connsiteX47" fmla="*/ 974823 w 982879"/>
              <a:gd name="connsiteY47" fmla="*/ 302114 h 962738"/>
              <a:gd name="connsiteX48" fmla="*/ 966766 w 982879"/>
              <a:gd name="connsiteY48" fmla="*/ 261832 h 962738"/>
              <a:gd name="connsiteX49" fmla="*/ 958710 w 982879"/>
              <a:gd name="connsiteY49" fmla="*/ 241691 h 962738"/>
              <a:gd name="connsiteX50" fmla="*/ 930513 w 982879"/>
              <a:gd name="connsiteY50" fmla="*/ 181268 h 962738"/>
              <a:gd name="connsiteX51" fmla="*/ 914400 w 982879"/>
              <a:gd name="connsiteY51" fmla="*/ 173212 h 962738"/>
              <a:gd name="connsiteX52" fmla="*/ 902315 w 982879"/>
              <a:gd name="connsiteY52" fmla="*/ 165156 h 962738"/>
              <a:gd name="connsiteX53" fmla="*/ 902315 w 982879"/>
              <a:gd name="connsiteY53" fmla="*/ 169184 h 962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982879" h="962738">
                <a:moveTo>
                  <a:pt x="902315" y="169184"/>
                </a:moveTo>
                <a:lnTo>
                  <a:pt x="902315" y="169184"/>
                </a:lnTo>
                <a:cubicBezTo>
                  <a:pt x="890231" y="155757"/>
                  <a:pt x="879299" y="141194"/>
                  <a:pt x="866062" y="128902"/>
                </a:cubicBezTo>
                <a:cubicBezTo>
                  <a:pt x="860325" y="123574"/>
                  <a:pt x="852436" y="121160"/>
                  <a:pt x="845921" y="116817"/>
                </a:cubicBezTo>
                <a:cubicBezTo>
                  <a:pt x="840335" y="113093"/>
                  <a:pt x="834905" y="109102"/>
                  <a:pt x="829808" y="104733"/>
                </a:cubicBezTo>
                <a:cubicBezTo>
                  <a:pt x="825483" y="101026"/>
                  <a:pt x="822048" y="96355"/>
                  <a:pt x="817723" y="92648"/>
                </a:cubicBezTo>
                <a:cubicBezTo>
                  <a:pt x="812626" y="88279"/>
                  <a:pt x="806707" y="84933"/>
                  <a:pt x="801610" y="80564"/>
                </a:cubicBezTo>
                <a:cubicBezTo>
                  <a:pt x="783041" y="64648"/>
                  <a:pt x="793651" y="66513"/>
                  <a:pt x="765357" y="52366"/>
                </a:cubicBezTo>
                <a:cubicBezTo>
                  <a:pt x="760405" y="49890"/>
                  <a:pt x="754615" y="49681"/>
                  <a:pt x="749244" y="48338"/>
                </a:cubicBezTo>
                <a:cubicBezTo>
                  <a:pt x="741188" y="44310"/>
                  <a:pt x="733438" y="39598"/>
                  <a:pt x="725075" y="36253"/>
                </a:cubicBezTo>
                <a:cubicBezTo>
                  <a:pt x="719935" y="34197"/>
                  <a:pt x="714265" y="33816"/>
                  <a:pt x="708962" y="32225"/>
                </a:cubicBezTo>
                <a:cubicBezTo>
                  <a:pt x="632122" y="9174"/>
                  <a:pt x="752745" y="42164"/>
                  <a:pt x="648539" y="16112"/>
                </a:cubicBezTo>
                <a:cubicBezTo>
                  <a:pt x="577650" y="-1611"/>
                  <a:pt x="671288" y="18245"/>
                  <a:pt x="580060" y="0"/>
                </a:cubicBezTo>
                <a:cubicBezTo>
                  <a:pt x="511581" y="5371"/>
                  <a:pt x="442971" y="9277"/>
                  <a:pt x="374622" y="16112"/>
                </a:cubicBezTo>
                <a:cubicBezTo>
                  <a:pt x="356209" y="17953"/>
                  <a:pt x="309766" y="32706"/>
                  <a:pt x="294058" y="36253"/>
                </a:cubicBezTo>
                <a:cubicBezTo>
                  <a:pt x="232138" y="50235"/>
                  <a:pt x="230914" y="49878"/>
                  <a:pt x="185297" y="56394"/>
                </a:cubicBezTo>
                <a:cubicBezTo>
                  <a:pt x="181269" y="57737"/>
                  <a:pt x="176899" y="58316"/>
                  <a:pt x="173212" y="60423"/>
                </a:cubicBezTo>
                <a:cubicBezTo>
                  <a:pt x="160472" y="67703"/>
                  <a:pt x="157460" y="74341"/>
                  <a:pt x="145015" y="80564"/>
                </a:cubicBezTo>
                <a:cubicBezTo>
                  <a:pt x="141217" y="82463"/>
                  <a:pt x="136958" y="83249"/>
                  <a:pt x="132930" y="84592"/>
                </a:cubicBezTo>
                <a:cubicBezTo>
                  <a:pt x="100070" y="126841"/>
                  <a:pt x="115558" y="110020"/>
                  <a:pt x="88620" y="136958"/>
                </a:cubicBezTo>
                <a:cubicBezTo>
                  <a:pt x="83249" y="150385"/>
                  <a:pt x="76014" y="163210"/>
                  <a:pt x="72507" y="177240"/>
                </a:cubicBezTo>
                <a:cubicBezTo>
                  <a:pt x="62148" y="218677"/>
                  <a:pt x="66017" y="198505"/>
                  <a:pt x="60423" y="237663"/>
                </a:cubicBezTo>
                <a:cubicBezTo>
                  <a:pt x="61766" y="265860"/>
                  <a:pt x="62200" y="294116"/>
                  <a:pt x="64451" y="322255"/>
                </a:cubicBezTo>
                <a:cubicBezTo>
                  <a:pt x="65092" y="330269"/>
                  <a:pt x="75083" y="358177"/>
                  <a:pt x="76536" y="362537"/>
                </a:cubicBezTo>
                <a:cubicBezTo>
                  <a:pt x="77879" y="371936"/>
                  <a:pt x="78261" y="381523"/>
                  <a:pt x="80564" y="390734"/>
                </a:cubicBezTo>
                <a:cubicBezTo>
                  <a:pt x="82318" y="397749"/>
                  <a:pt x="88620" y="403644"/>
                  <a:pt x="88620" y="410875"/>
                </a:cubicBezTo>
                <a:cubicBezTo>
                  <a:pt x="88620" y="432526"/>
                  <a:pt x="87128" y="454694"/>
                  <a:pt x="80564" y="475326"/>
                </a:cubicBezTo>
                <a:cubicBezTo>
                  <a:pt x="77384" y="485320"/>
                  <a:pt x="68183" y="492441"/>
                  <a:pt x="60423" y="499496"/>
                </a:cubicBezTo>
                <a:cubicBezTo>
                  <a:pt x="48544" y="510295"/>
                  <a:pt x="34193" y="516639"/>
                  <a:pt x="20141" y="523665"/>
                </a:cubicBezTo>
                <a:cubicBezTo>
                  <a:pt x="17455" y="527693"/>
                  <a:pt x="14050" y="531325"/>
                  <a:pt x="12084" y="535749"/>
                </a:cubicBezTo>
                <a:cubicBezTo>
                  <a:pt x="2103" y="558207"/>
                  <a:pt x="3172" y="566766"/>
                  <a:pt x="0" y="592144"/>
                </a:cubicBezTo>
                <a:cubicBezTo>
                  <a:pt x="2685" y="667337"/>
                  <a:pt x="4477" y="742567"/>
                  <a:pt x="8056" y="817723"/>
                </a:cubicBezTo>
                <a:cubicBezTo>
                  <a:pt x="8251" y="821820"/>
                  <a:pt x="14814" y="864242"/>
                  <a:pt x="16113" y="870089"/>
                </a:cubicBezTo>
                <a:cubicBezTo>
                  <a:pt x="19716" y="886302"/>
                  <a:pt x="18984" y="904609"/>
                  <a:pt x="28197" y="918428"/>
                </a:cubicBezTo>
                <a:cubicBezTo>
                  <a:pt x="33568" y="926484"/>
                  <a:pt x="34759" y="941005"/>
                  <a:pt x="44310" y="942597"/>
                </a:cubicBezTo>
                <a:cubicBezTo>
                  <a:pt x="60423" y="945282"/>
                  <a:pt x="76463" y="948446"/>
                  <a:pt x="92648" y="950653"/>
                </a:cubicBezTo>
                <a:cubicBezTo>
                  <a:pt x="106019" y="952476"/>
                  <a:pt x="119571" y="952774"/>
                  <a:pt x="132930" y="954682"/>
                </a:cubicBezTo>
                <a:cubicBezTo>
                  <a:pt x="147791" y="956805"/>
                  <a:pt x="162470" y="960053"/>
                  <a:pt x="177240" y="962738"/>
                </a:cubicBezTo>
                <a:cubicBezTo>
                  <a:pt x="229607" y="956024"/>
                  <a:pt x="282764" y="953879"/>
                  <a:pt x="334340" y="942597"/>
                </a:cubicBezTo>
                <a:cubicBezTo>
                  <a:pt x="402006" y="927795"/>
                  <a:pt x="618097" y="824353"/>
                  <a:pt x="636454" y="809667"/>
                </a:cubicBezTo>
                <a:cubicBezTo>
                  <a:pt x="656595" y="793554"/>
                  <a:pt x="681885" y="782317"/>
                  <a:pt x="696877" y="761328"/>
                </a:cubicBezTo>
                <a:cubicBezTo>
                  <a:pt x="704094" y="751224"/>
                  <a:pt x="726892" y="717829"/>
                  <a:pt x="737159" y="708962"/>
                </a:cubicBezTo>
                <a:cubicBezTo>
                  <a:pt x="758907" y="690180"/>
                  <a:pt x="786938" y="678413"/>
                  <a:pt x="805639" y="656595"/>
                </a:cubicBezTo>
                <a:cubicBezTo>
                  <a:pt x="829808" y="628398"/>
                  <a:pt x="857793" y="603067"/>
                  <a:pt x="878146" y="572003"/>
                </a:cubicBezTo>
                <a:cubicBezTo>
                  <a:pt x="923394" y="502941"/>
                  <a:pt x="949422" y="476192"/>
                  <a:pt x="974823" y="410875"/>
                </a:cubicBezTo>
                <a:cubicBezTo>
                  <a:pt x="978366" y="401765"/>
                  <a:pt x="980194" y="392077"/>
                  <a:pt x="982879" y="382678"/>
                </a:cubicBezTo>
                <a:cubicBezTo>
                  <a:pt x="981536" y="361194"/>
                  <a:pt x="980993" y="339646"/>
                  <a:pt x="978851" y="318227"/>
                </a:cubicBezTo>
                <a:cubicBezTo>
                  <a:pt x="978300" y="312718"/>
                  <a:pt x="975909" y="307543"/>
                  <a:pt x="974823" y="302114"/>
                </a:cubicBezTo>
                <a:cubicBezTo>
                  <a:pt x="971846" y="287227"/>
                  <a:pt x="971447" y="275875"/>
                  <a:pt x="966766" y="261832"/>
                </a:cubicBezTo>
                <a:cubicBezTo>
                  <a:pt x="964479" y="254972"/>
                  <a:pt x="960788" y="248617"/>
                  <a:pt x="958710" y="241691"/>
                </a:cubicBezTo>
                <a:cubicBezTo>
                  <a:pt x="952421" y="220726"/>
                  <a:pt x="956353" y="194187"/>
                  <a:pt x="930513" y="181268"/>
                </a:cubicBezTo>
                <a:cubicBezTo>
                  <a:pt x="925142" y="178583"/>
                  <a:pt x="919614" y="176191"/>
                  <a:pt x="914400" y="173212"/>
                </a:cubicBezTo>
                <a:cubicBezTo>
                  <a:pt x="910196" y="170810"/>
                  <a:pt x="906255" y="167970"/>
                  <a:pt x="902315" y="165156"/>
                </a:cubicBezTo>
                <a:cubicBezTo>
                  <a:pt x="884268" y="152265"/>
                  <a:pt x="902315" y="168513"/>
                  <a:pt x="902315" y="169184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948EBEA-5CCC-6D32-2065-76E56AF0E29C}"/>
              </a:ext>
            </a:extLst>
          </p:cNvPr>
          <p:cNvSpPr/>
          <p:nvPr/>
        </p:nvSpPr>
        <p:spPr>
          <a:xfrm>
            <a:off x="4543874" y="4752340"/>
            <a:ext cx="881566" cy="533400"/>
          </a:xfrm>
          <a:custGeom>
            <a:avLst/>
            <a:gdLst>
              <a:gd name="connsiteX0" fmla="*/ 881566 w 881566"/>
              <a:gd name="connsiteY0" fmla="*/ 502920 h 533400"/>
              <a:gd name="connsiteX1" fmla="*/ 881566 w 881566"/>
              <a:gd name="connsiteY1" fmla="*/ 502920 h 533400"/>
              <a:gd name="connsiteX2" fmla="*/ 856166 w 881566"/>
              <a:gd name="connsiteY2" fmla="*/ 530860 h 533400"/>
              <a:gd name="connsiteX3" fmla="*/ 830766 w 881566"/>
              <a:gd name="connsiteY3" fmla="*/ 533400 h 533400"/>
              <a:gd name="connsiteX4" fmla="*/ 807906 w 881566"/>
              <a:gd name="connsiteY4" fmla="*/ 528320 h 533400"/>
              <a:gd name="connsiteX5" fmla="*/ 792666 w 881566"/>
              <a:gd name="connsiteY5" fmla="*/ 515620 h 533400"/>
              <a:gd name="connsiteX6" fmla="*/ 777426 w 881566"/>
              <a:gd name="connsiteY6" fmla="*/ 505460 h 533400"/>
              <a:gd name="connsiteX7" fmla="*/ 744406 w 881566"/>
              <a:gd name="connsiteY7" fmla="*/ 472440 h 533400"/>
              <a:gd name="connsiteX8" fmla="*/ 673286 w 881566"/>
              <a:gd name="connsiteY8" fmla="*/ 424180 h 533400"/>
              <a:gd name="connsiteX9" fmla="*/ 640266 w 881566"/>
              <a:gd name="connsiteY9" fmla="*/ 411480 h 533400"/>
              <a:gd name="connsiteX10" fmla="*/ 566606 w 881566"/>
              <a:gd name="connsiteY10" fmla="*/ 381000 h 533400"/>
              <a:gd name="connsiteX11" fmla="*/ 548826 w 881566"/>
              <a:gd name="connsiteY11" fmla="*/ 375920 h 533400"/>
              <a:gd name="connsiteX12" fmla="*/ 531046 w 881566"/>
              <a:gd name="connsiteY12" fmla="*/ 373380 h 533400"/>
              <a:gd name="connsiteX13" fmla="*/ 465006 w 881566"/>
              <a:gd name="connsiteY13" fmla="*/ 378460 h 533400"/>
              <a:gd name="connsiteX14" fmla="*/ 424366 w 881566"/>
              <a:gd name="connsiteY14" fmla="*/ 411480 h 533400"/>
              <a:gd name="connsiteX15" fmla="*/ 406586 w 881566"/>
              <a:gd name="connsiteY15" fmla="*/ 434340 h 533400"/>
              <a:gd name="connsiteX16" fmla="*/ 363406 w 881566"/>
              <a:gd name="connsiteY16" fmla="*/ 441960 h 533400"/>
              <a:gd name="connsiteX17" fmla="*/ 310066 w 881566"/>
              <a:gd name="connsiteY17" fmla="*/ 439420 h 533400"/>
              <a:gd name="connsiteX18" fmla="*/ 261806 w 881566"/>
              <a:gd name="connsiteY18" fmla="*/ 431800 h 533400"/>
              <a:gd name="connsiteX19" fmla="*/ 228786 w 881566"/>
              <a:gd name="connsiteY19" fmla="*/ 429260 h 533400"/>
              <a:gd name="connsiteX20" fmla="*/ 150046 w 881566"/>
              <a:gd name="connsiteY20" fmla="*/ 398780 h 533400"/>
              <a:gd name="connsiteX21" fmla="*/ 99246 w 881566"/>
              <a:gd name="connsiteY21" fmla="*/ 368300 h 533400"/>
              <a:gd name="connsiteX22" fmla="*/ 30666 w 881566"/>
              <a:gd name="connsiteY22" fmla="*/ 259080 h 533400"/>
              <a:gd name="connsiteX23" fmla="*/ 12886 w 881566"/>
              <a:gd name="connsiteY23" fmla="*/ 195580 h 533400"/>
              <a:gd name="connsiteX24" fmla="*/ 186 w 881566"/>
              <a:gd name="connsiteY24" fmla="*/ 53340 h 533400"/>
              <a:gd name="connsiteX25" fmla="*/ 5266 w 881566"/>
              <a:gd name="connsiteY25" fmla="*/ 30480 h 533400"/>
              <a:gd name="connsiteX26" fmla="*/ 73846 w 881566"/>
              <a:gd name="connsiteY26" fmla="*/ 0 h 533400"/>
              <a:gd name="connsiteX27" fmla="*/ 292286 w 881566"/>
              <a:gd name="connsiteY27" fmla="*/ 15240 h 533400"/>
              <a:gd name="connsiteX28" fmla="*/ 343086 w 881566"/>
              <a:gd name="connsiteY28" fmla="*/ 33020 h 533400"/>
              <a:gd name="connsiteX29" fmla="*/ 437066 w 881566"/>
              <a:gd name="connsiteY29" fmla="*/ 76200 h 533400"/>
              <a:gd name="connsiteX30" fmla="*/ 487866 w 881566"/>
              <a:gd name="connsiteY30" fmla="*/ 101600 h 533400"/>
              <a:gd name="connsiteX31" fmla="*/ 569146 w 881566"/>
              <a:gd name="connsiteY31" fmla="*/ 167640 h 533400"/>
              <a:gd name="connsiteX32" fmla="*/ 604706 w 881566"/>
              <a:gd name="connsiteY32" fmla="*/ 193040 h 533400"/>
              <a:gd name="connsiteX33" fmla="*/ 635186 w 881566"/>
              <a:gd name="connsiteY33" fmla="*/ 215900 h 533400"/>
              <a:gd name="connsiteX34" fmla="*/ 660586 w 881566"/>
              <a:gd name="connsiteY34" fmla="*/ 231140 h 533400"/>
              <a:gd name="connsiteX35" fmla="*/ 726626 w 881566"/>
              <a:gd name="connsiteY35" fmla="*/ 276860 h 533400"/>
              <a:gd name="connsiteX36" fmla="*/ 782506 w 881566"/>
              <a:gd name="connsiteY36" fmla="*/ 312420 h 533400"/>
              <a:gd name="connsiteX37" fmla="*/ 792666 w 881566"/>
              <a:gd name="connsiteY37" fmla="*/ 325120 h 533400"/>
              <a:gd name="connsiteX38" fmla="*/ 812986 w 881566"/>
              <a:gd name="connsiteY38" fmla="*/ 363220 h 533400"/>
              <a:gd name="connsiteX39" fmla="*/ 823146 w 881566"/>
              <a:gd name="connsiteY39" fmla="*/ 391160 h 533400"/>
              <a:gd name="connsiteX40" fmla="*/ 828226 w 881566"/>
              <a:gd name="connsiteY40" fmla="*/ 403860 h 533400"/>
              <a:gd name="connsiteX41" fmla="*/ 833306 w 881566"/>
              <a:gd name="connsiteY41" fmla="*/ 426720 h 533400"/>
              <a:gd name="connsiteX42" fmla="*/ 838386 w 881566"/>
              <a:gd name="connsiteY42" fmla="*/ 436880 h 533400"/>
              <a:gd name="connsiteX43" fmla="*/ 848546 w 881566"/>
              <a:gd name="connsiteY43" fmla="*/ 472440 h 533400"/>
              <a:gd name="connsiteX44" fmla="*/ 863786 w 881566"/>
              <a:gd name="connsiteY44" fmla="*/ 485140 h 533400"/>
              <a:gd name="connsiteX45" fmla="*/ 881566 w 881566"/>
              <a:gd name="connsiteY45" fmla="*/ 50292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881566" h="533400">
                <a:moveTo>
                  <a:pt x="881566" y="502920"/>
                </a:moveTo>
                <a:lnTo>
                  <a:pt x="881566" y="502920"/>
                </a:lnTo>
                <a:cubicBezTo>
                  <a:pt x="878795" y="506615"/>
                  <a:pt x="865595" y="528166"/>
                  <a:pt x="856166" y="530860"/>
                </a:cubicBezTo>
                <a:cubicBezTo>
                  <a:pt x="847984" y="533198"/>
                  <a:pt x="839233" y="532553"/>
                  <a:pt x="830766" y="533400"/>
                </a:cubicBezTo>
                <a:cubicBezTo>
                  <a:pt x="823146" y="531707"/>
                  <a:pt x="814980" y="531621"/>
                  <a:pt x="807906" y="528320"/>
                </a:cubicBezTo>
                <a:cubicBezTo>
                  <a:pt x="801914" y="525524"/>
                  <a:pt x="797956" y="519588"/>
                  <a:pt x="792666" y="515620"/>
                </a:cubicBezTo>
                <a:cubicBezTo>
                  <a:pt x="787782" y="511957"/>
                  <a:pt x="782506" y="508847"/>
                  <a:pt x="777426" y="505460"/>
                </a:cubicBezTo>
                <a:cubicBezTo>
                  <a:pt x="760727" y="480412"/>
                  <a:pt x="773957" y="496776"/>
                  <a:pt x="744406" y="472440"/>
                </a:cubicBezTo>
                <a:cubicBezTo>
                  <a:pt x="718186" y="450847"/>
                  <a:pt x="712140" y="439124"/>
                  <a:pt x="673286" y="424180"/>
                </a:cubicBezTo>
                <a:cubicBezTo>
                  <a:pt x="662279" y="419947"/>
                  <a:pt x="651141" y="416041"/>
                  <a:pt x="640266" y="411480"/>
                </a:cubicBezTo>
                <a:cubicBezTo>
                  <a:pt x="595369" y="392652"/>
                  <a:pt x="604349" y="393581"/>
                  <a:pt x="566606" y="381000"/>
                </a:cubicBezTo>
                <a:cubicBezTo>
                  <a:pt x="560758" y="379051"/>
                  <a:pt x="554853" y="377212"/>
                  <a:pt x="548826" y="375920"/>
                </a:cubicBezTo>
                <a:cubicBezTo>
                  <a:pt x="542972" y="374666"/>
                  <a:pt x="536973" y="374227"/>
                  <a:pt x="531046" y="373380"/>
                </a:cubicBezTo>
                <a:cubicBezTo>
                  <a:pt x="509033" y="375073"/>
                  <a:pt x="485798" y="371034"/>
                  <a:pt x="465006" y="378460"/>
                </a:cubicBezTo>
                <a:cubicBezTo>
                  <a:pt x="448568" y="384331"/>
                  <a:pt x="435082" y="397702"/>
                  <a:pt x="424366" y="411480"/>
                </a:cubicBezTo>
                <a:cubicBezTo>
                  <a:pt x="418439" y="419100"/>
                  <a:pt x="415868" y="431688"/>
                  <a:pt x="406586" y="434340"/>
                </a:cubicBezTo>
                <a:cubicBezTo>
                  <a:pt x="380624" y="441758"/>
                  <a:pt x="394939" y="438807"/>
                  <a:pt x="363406" y="441960"/>
                </a:cubicBezTo>
                <a:cubicBezTo>
                  <a:pt x="345626" y="441113"/>
                  <a:pt x="327778" y="441191"/>
                  <a:pt x="310066" y="439420"/>
                </a:cubicBezTo>
                <a:cubicBezTo>
                  <a:pt x="293861" y="437799"/>
                  <a:pt x="277966" y="433820"/>
                  <a:pt x="261806" y="431800"/>
                </a:cubicBezTo>
                <a:cubicBezTo>
                  <a:pt x="250852" y="430431"/>
                  <a:pt x="239793" y="430107"/>
                  <a:pt x="228786" y="429260"/>
                </a:cubicBezTo>
                <a:cubicBezTo>
                  <a:pt x="194370" y="418670"/>
                  <a:pt x="185227" y="417296"/>
                  <a:pt x="150046" y="398780"/>
                </a:cubicBezTo>
                <a:cubicBezTo>
                  <a:pt x="132571" y="389583"/>
                  <a:pt x="116179" y="378460"/>
                  <a:pt x="99246" y="368300"/>
                </a:cubicBezTo>
                <a:cubicBezTo>
                  <a:pt x="70300" y="329016"/>
                  <a:pt x="49700" y="305713"/>
                  <a:pt x="30666" y="259080"/>
                </a:cubicBezTo>
                <a:cubicBezTo>
                  <a:pt x="22360" y="238729"/>
                  <a:pt x="18813" y="216747"/>
                  <a:pt x="12886" y="195580"/>
                </a:cubicBezTo>
                <a:cubicBezTo>
                  <a:pt x="6367" y="145056"/>
                  <a:pt x="-1300" y="103880"/>
                  <a:pt x="186" y="53340"/>
                </a:cubicBezTo>
                <a:cubicBezTo>
                  <a:pt x="415" y="45537"/>
                  <a:pt x="1393" y="37257"/>
                  <a:pt x="5266" y="30480"/>
                </a:cubicBezTo>
                <a:cubicBezTo>
                  <a:pt x="15726" y="12174"/>
                  <a:pt x="68586" y="1753"/>
                  <a:pt x="73846" y="0"/>
                </a:cubicBezTo>
                <a:cubicBezTo>
                  <a:pt x="146659" y="5080"/>
                  <a:pt x="219838" y="6355"/>
                  <a:pt x="292286" y="15240"/>
                </a:cubicBezTo>
                <a:cubicBezTo>
                  <a:pt x="310093" y="17424"/>
                  <a:pt x="326551" y="26058"/>
                  <a:pt x="343086" y="33020"/>
                </a:cubicBezTo>
                <a:cubicBezTo>
                  <a:pt x="374859" y="46398"/>
                  <a:pt x="406231" y="60782"/>
                  <a:pt x="437066" y="76200"/>
                </a:cubicBezTo>
                <a:cubicBezTo>
                  <a:pt x="453999" y="84667"/>
                  <a:pt x="472300" y="90824"/>
                  <a:pt x="487866" y="101600"/>
                </a:cubicBezTo>
                <a:cubicBezTo>
                  <a:pt x="516568" y="121471"/>
                  <a:pt x="541655" y="146125"/>
                  <a:pt x="569146" y="167640"/>
                </a:cubicBezTo>
                <a:cubicBezTo>
                  <a:pt x="580617" y="176618"/>
                  <a:pt x="592945" y="184445"/>
                  <a:pt x="604706" y="193040"/>
                </a:cubicBezTo>
                <a:cubicBezTo>
                  <a:pt x="614960" y="200533"/>
                  <a:pt x="624296" y="209366"/>
                  <a:pt x="635186" y="215900"/>
                </a:cubicBezTo>
                <a:cubicBezTo>
                  <a:pt x="643653" y="220980"/>
                  <a:pt x="652371" y="225663"/>
                  <a:pt x="660586" y="231140"/>
                </a:cubicBezTo>
                <a:cubicBezTo>
                  <a:pt x="684908" y="247355"/>
                  <a:pt x="696903" y="263350"/>
                  <a:pt x="726626" y="276860"/>
                </a:cubicBezTo>
                <a:cubicBezTo>
                  <a:pt x="748972" y="287017"/>
                  <a:pt x="766114" y="291930"/>
                  <a:pt x="782506" y="312420"/>
                </a:cubicBezTo>
                <a:cubicBezTo>
                  <a:pt x="785893" y="316653"/>
                  <a:pt x="789659" y="320609"/>
                  <a:pt x="792666" y="325120"/>
                </a:cubicBezTo>
                <a:cubicBezTo>
                  <a:pt x="798387" y="333701"/>
                  <a:pt x="808866" y="354294"/>
                  <a:pt x="812986" y="363220"/>
                </a:cubicBezTo>
                <a:cubicBezTo>
                  <a:pt x="821316" y="381268"/>
                  <a:pt x="815143" y="371153"/>
                  <a:pt x="823146" y="391160"/>
                </a:cubicBezTo>
                <a:cubicBezTo>
                  <a:pt x="824839" y="395393"/>
                  <a:pt x="826973" y="399476"/>
                  <a:pt x="828226" y="403860"/>
                </a:cubicBezTo>
                <a:cubicBezTo>
                  <a:pt x="830370" y="411366"/>
                  <a:pt x="831010" y="419259"/>
                  <a:pt x="833306" y="426720"/>
                </a:cubicBezTo>
                <a:cubicBezTo>
                  <a:pt x="834420" y="430339"/>
                  <a:pt x="837189" y="433288"/>
                  <a:pt x="838386" y="436880"/>
                </a:cubicBezTo>
                <a:cubicBezTo>
                  <a:pt x="838452" y="437078"/>
                  <a:pt x="846100" y="469994"/>
                  <a:pt x="848546" y="472440"/>
                </a:cubicBezTo>
                <a:cubicBezTo>
                  <a:pt x="858325" y="482219"/>
                  <a:pt x="853177" y="478067"/>
                  <a:pt x="863786" y="485140"/>
                </a:cubicBezTo>
                <a:lnTo>
                  <a:pt x="881566" y="502920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0A0AE48-17F8-F1AC-3C3C-E9C54ED34C13}"/>
              </a:ext>
            </a:extLst>
          </p:cNvPr>
          <p:cNvSpPr/>
          <p:nvPr/>
        </p:nvSpPr>
        <p:spPr>
          <a:xfrm>
            <a:off x="5610225" y="4805089"/>
            <a:ext cx="489003" cy="478239"/>
          </a:xfrm>
          <a:custGeom>
            <a:avLst/>
            <a:gdLst>
              <a:gd name="connsiteX0" fmla="*/ 415925 w 489003"/>
              <a:gd name="connsiteY0" fmla="*/ 9799 h 478239"/>
              <a:gd name="connsiteX1" fmla="*/ 415925 w 489003"/>
              <a:gd name="connsiteY1" fmla="*/ 9799 h 478239"/>
              <a:gd name="connsiteX2" fmla="*/ 395288 w 489003"/>
              <a:gd name="connsiteY2" fmla="*/ 6624 h 478239"/>
              <a:gd name="connsiteX3" fmla="*/ 374650 w 489003"/>
              <a:gd name="connsiteY3" fmla="*/ 274 h 478239"/>
              <a:gd name="connsiteX4" fmla="*/ 338138 w 489003"/>
              <a:gd name="connsiteY4" fmla="*/ 1861 h 478239"/>
              <a:gd name="connsiteX5" fmla="*/ 320675 w 489003"/>
              <a:gd name="connsiteY5" fmla="*/ 6624 h 478239"/>
              <a:gd name="connsiteX6" fmla="*/ 304800 w 489003"/>
              <a:gd name="connsiteY6" fmla="*/ 14561 h 478239"/>
              <a:gd name="connsiteX7" fmla="*/ 295275 w 489003"/>
              <a:gd name="connsiteY7" fmla="*/ 20911 h 478239"/>
              <a:gd name="connsiteX8" fmla="*/ 266700 w 489003"/>
              <a:gd name="connsiteY8" fmla="*/ 60599 h 478239"/>
              <a:gd name="connsiteX9" fmla="*/ 261938 w 489003"/>
              <a:gd name="connsiteY9" fmla="*/ 68536 h 478239"/>
              <a:gd name="connsiteX10" fmla="*/ 252413 w 489003"/>
              <a:gd name="connsiteY10" fmla="*/ 82824 h 478239"/>
              <a:gd name="connsiteX11" fmla="*/ 265113 w 489003"/>
              <a:gd name="connsiteY11" fmla="*/ 114574 h 478239"/>
              <a:gd name="connsiteX12" fmla="*/ 290513 w 489003"/>
              <a:gd name="connsiteY12" fmla="*/ 132036 h 478239"/>
              <a:gd name="connsiteX13" fmla="*/ 306388 w 489003"/>
              <a:gd name="connsiteY13" fmla="*/ 162199 h 478239"/>
              <a:gd name="connsiteX14" fmla="*/ 301625 w 489003"/>
              <a:gd name="connsiteY14" fmla="*/ 197124 h 478239"/>
              <a:gd name="connsiteX15" fmla="*/ 247650 w 489003"/>
              <a:gd name="connsiteY15" fmla="*/ 270149 h 478239"/>
              <a:gd name="connsiteX16" fmla="*/ 233363 w 489003"/>
              <a:gd name="connsiteY16" fmla="*/ 276499 h 478239"/>
              <a:gd name="connsiteX17" fmla="*/ 206375 w 489003"/>
              <a:gd name="connsiteY17" fmla="*/ 286024 h 478239"/>
              <a:gd name="connsiteX18" fmla="*/ 153988 w 489003"/>
              <a:gd name="connsiteY18" fmla="*/ 290786 h 478239"/>
              <a:gd name="connsiteX19" fmla="*/ 85725 w 489003"/>
              <a:gd name="connsiteY19" fmla="*/ 287611 h 478239"/>
              <a:gd name="connsiteX20" fmla="*/ 65088 w 489003"/>
              <a:gd name="connsiteY20" fmla="*/ 286024 h 478239"/>
              <a:gd name="connsiteX21" fmla="*/ 33338 w 489003"/>
              <a:gd name="connsiteY21" fmla="*/ 301899 h 478239"/>
              <a:gd name="connsiteX22" fmla="*/ 22225 w 489003"/>
              <a:gd name="connsiteY22" fmla="*/ 328886 h 478239"/>
              <a:gd name="connsiteX23" fmla="*/ 3175 w 489003"/>
              <a:gd name="connsiteY23" fmla="*/ 373336 h 478239"/>
              <a:gd name="connsiteX24" fmla="*/ 0 w 489003"/>
              <a:gd name="connsiteY24" fmla="*/ 386036 h 478239"/>
              <a:gd name="connsiteX25" fmla="*/ 39688 w 489003"/>
              <a:gd name="connsiteY25" fmla="*/ 416199 h 478239"/>
              <a:gd name="connsiteX26" fmla="*/ 71438 w 489003"/>
              <a:gd name="connsiteY26" fmla="*/ 435249 h 478239"/>
              <a:gd name="connsiteX27" fmla="*/ 114300 w 489003"/>
              <a:gd name="connsiteY27" fmla="*/ 454299 h 478239"/>
              <a:gd name="connsiteX28" fmla="*/ 180975 w 489003"/>
              <a:gd name="connsiteY28" fmla="*/ 474936 h 478239"/>
              <a:gd name="connsiteX29" fmla="*/ 219075 w 489003"/>
              <a:gd name="connsiteY29" fmla="*/ 476524 h 478239"/>
              <a:gd name="connsiteX30" fmla="*/ 396875 w 489003"/>
              <a:gd name="connsiteY30" fmla="*/ 452711 h 478239"/>
              <a:gd name="connsiteX31" fmla="*/ 461963 w 489003"/>
              <a:gd name="connsiteY31" fmla="*/ 390799 h 478239"/>
              <a:gd name="connsiteX32" fmla="*/ 484188 w 489003"/>
              <a:gd name="connsiteY32" fmla="*/ 341586 h 478239"/>
              <a:gd name="connsiteX33" fmla="*/ 488950 w 489003"/>
              <a:gd name="connsiteY33" fmla="*/ 259036 h 478239"/>
              <a:gd name="connsiteX34" fmla="*/ 477838 w 489003"/>
              <a:gd name="connsiteY34" fmla="*/ 108224 h 478239"/>
              <a:gd name="connsiteX35" fmla="*/ 469900 w 489003"/>
              <a:gd name="connsiteY35" fmla="*/ 98699 h 478239"/>
              <a:gd name="connsiteX36" fmla="*/ 450850 w 489003"/>
              <a:gd name="connsiteY36" fmla="*/ 82824 h 478239"/>
              <a:gd name="connsiteX37" fmla="*/ 433388 w 489003"/>
              <a:gd name="connsiteY37" fmla="*/ 66949 h 478239"/>
              <a:gd name="connsiteX38" fmla="*/ 425450 w 489003"/>
              <a:gd name="connsiteY38" fmla="*/ 52661 h 478239"/>
              <a:gd name="connsiteX39" fmla="*/ 415925 w 489003"/>
              <a:gd name="connsiteY39" fmla="*/ 9799 h 478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89003" h="478239">
                <a:moveTo>
                  <a:pt x="415925" y="9799"/>
                </a:moveTo>
                <a:lnTo>
                  <a:pt x="415925" y="9799"/>
                </a:lnTo>
                <a:cubicBezTo>
                  <a:pt x="409046" y="8741"/>
                  <a:pt x="402070" y="8189"/>
                  <a:pt x="395288" y="6624"/>
                </a:cubicBezTo>
                <a:cubicBezTo>
                  <a:pt x="388275" y="5006"/>
                  <a:pt x="381823" y="872"/>
                  <a:pt x="374650" y="274"/>
                </a:cubicBezTo>
                <a:cubicBezTo>
                  <a:pt x="362510" y="-738"/>
                  <a:pt x="350309" y="1332"/>
                  <a:pt x="338138" y="1861"/>
                </a:cubicBezTo>
                <a:cubicBezTo>
                  <a:pt x="332317" y="3449"/>
                  <a:pt x="326434" y="4824"/>
                  <a:pt x="320675" y="6624"/>
                </a:cubicBezTo>
                <a:cubicBezTo>
                  <a:pt x="313871" y="8751"/>
                  <a:pt x="310853" y="10709"/>
                  <a:pt x="304800" y="14561"/>
                </a:cubicBezTo>
                <a:cubicBezTo>
                  <a:pt x="301581" y="16610"/>
                  <a:pt x="298255" y="18527"/>
                  <a:pt x="295275" y="20911"/>
                </a:cubicBezTo>
                <a:cubicBezTo>
                  <a:pt x="284027" y="29909"/>
                  <a:pt x="270301" y="55091"/>
                  <a:pt x="266700" y="60599"/>
                </a:cubicBezTo>
                <a:cubicBezTo>
                  <a:pt x="265012" y="63181"/>
                  <a:pt x="263649" y="65969"/>
                  <a:pt x="261938" y="68536"/>
                </a:cubicBezTo>
                <a:lnTo>
                  <a:pt x="252413" y="82824"/>
                </a:lnTo>
                <a:cubicBezTo>
                  <a:pt x="256646" y="93407"/>
                  <a:pt x="258135" y="105561"/>
                  <a:pt x="265113" y="114574"/>
                </a:cubicBezTo>
                <a:cubicBezTo>
                  <a:pt x="271403" y="122698"/>
                  <a:pt x="283088" y="124934"/>
                  <a:pt x="290513" y="132036"/>
                </a:cubicBezTo>
                <a:cubicBezTo>
                  <a:pt x="299182" y="140329"/>
                  <a:pt x="302393" y="151548"/>
                  <a:pt x="306388" y="162199"/>
                </a:cubicBezTo>
                <a:cubicBezTo>
                  <a:pt x="304800" y="173841"/>
                  <a:pt x="306487" y="186428"/>
                  <a:pt x="301625" y="197124"/>
                </a:cubicBezTo>
                <a:cubicBezTo>
                  <a:pt x="296397" y="208624"/>
                  <a:pt x="265371" y="255803"/>
                  <a:pt x="247650" y="270149"/>
                </a:cubicBezTo>
                <a:cubicBezTo>
                  <a:pt x="243599" y="273428"/>
                  <a:pt x="238227" y="274628"/>
                  <a:pt x="233363" y="276499"/>
                </a:cubicBezTo>
                <a:cubicBezTo>
                  <a:pt x="224459" y="279924"/>
                  <a:pt x="215593" y="283566"/>
                  <a:pt x="206375" y="286024"/>
                </a:cubicBezTo>
                <a:cubicBezTo>
                  <a:pt x="191462" y="290001"/>
                  <a:pt x="168028" y="290084"/>
                  <a:pt x="153988" y="290786"/>
                </a:cubicBezTo>
                <a:lnTo>
                  <a:pt x="85725" y="287611"/>
                </a:lnTo>
                <a:cubicBezTo>
                  <a:pt x="78836" y="287242"/>
                  <a:pt x="71744" y="284209"/>
                  <a:pt x="65088" y="286024"/>
                </a:cubicBezTo>
                <a:cubicBezTo>
                  <a:pt x="53672" y="289137"/>
                  <a:pt x="43921" y="296607"/>
                  <a:pt x="33338" y="301899"/>
                </a:cubicBezTo>
                <a:cubicBezTo>
                  <a:pt x="29634" y="310895"/>
                  <a:pt x="26093" y="319960"/>
                  <a:pt x="22225" y="328886"/>
                </a:cubicBezTo>
                <a:cubicBezTo>
                  <a:pt x="13091" y="349965"/>
                  <a:pt x="11031" y="350750"/>
                  <a:pt x="3175" y="373336"/>
                </a:cubicBezTo>
                <a:cubicBezTo>
                  <a:pt x="1741" y="377457"/>
                  <a:pt x="1058" y="381803"/>
                  <a:pt x="0" y="386036"/>
                </a:cubicBezTo>
                <a:cubicBezTo>
                  <a:pt x="22978" y="416672"/>
                  <a:pt x="3355" y="397023"/>
                  <a:pt x="39688" y="416199"/>
                </a:cubicBezTo>
                <a:cubicBezTo>
                  <a:pt x="50603" y="421960"/>
                  <a:pt x="60446" y="429636"/>
                  <a:pt x="71438" y="435249"/>
                </a:cubicBezTo>
                <a:cubicBezTo>
                  <a:pt x="85363" y="442359"/>
                  <a:pt x="99868" y="448286"/>
                  <a:pt x="114300" y="454299"/>
                </a:cubicBezTo>
                <a:cubicBezTo>
                  <a:pt x="135481" y="463124"/>
                  <a:pt x="158001" y="471873"/>
                  <a:pt x="180975" y="474936"/>
                </a:cubicBezTo>
                <a:cubicBezTo>
                  <a:pt x="193575" y="476616"/>
                  <a:pt x="206375" y="475995"/>
                  <a:pt x="219075" y="476524"/>
                </a:cubicBezTo>
                <a:cubicBezTo>
                  <a:pt x="273880" y="475187"/>
                  <a:pt x="346362" y="489706"/>
                  <a:pt x="396875" y="452711"/>
                </a:cubicBezTo>
                <a:cubicBezTo>
                  <a:pt x="421032" y="435018"/>
                  <a:pt x="440267" y="411436"/>
                  <a:pt x="461963" y="390799"/>
                </a:cubicBezTo>
                <a:cubicBezTo>
                  <a:pt x="469371" y="374395"/>
                  <a:pt x="480576" y="359220"/>
                  <a:pt x="484188" y="341586"/>
                </a:cubicBezTo>
                <a:cubicBezTo>
                  <a:pt x="489718" y="314584"/>
                  <a:pt x="488261" y="286590"/>
                  <a:pt x="488950" y="259036"/>
                </a:cubicBezTo>
                <a:cubicBezTo>
                  <a:pt x="489820" y="224218"/>
                  <a:pt x="479736" y="120820"/>
                  <a:pt x="477838" y="108224"/>
                </a:cubicBezTo>
                <a:cubicBezTo>
                  <a:pt x="477222" y="104137"/>
                  <a:pt x="472910" y="101532"/>
                  <a:pt x="469900" y="98699"/>
                </a:cubicBezTo>
                <a:cubicBezTo>
                  <a:pt x="463881" y="93034"/>
                  <a:pt x="457231" y="88079"/>
                  <a:pt x="450850" y="82824"/>
                </a:cubicBezTo>
                <a:cubicBezTo>
                  <a:pt x="444761" y="77809"/>
                  <a:pt x="438214" y="73383"/>
                  <a:pt x="433388" y="66949"/>
                </a:cubicBezTo>
                <a:cubicBezTo>
                  <a:pt x="392125" y="11934"/>
                  <a:pt x="449754" y="83912"/>
                  <a:pt x="425450" y="52661"/>
                </a:cubicBezTo>
                <a:cubicBezTo>
                  <a:pt x="419356" y="44825"/>
                  <a:pt x="417513" y="16943"/>
                  <a:pt x="415925" y="9799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3401CC1-88BC-C8B6-B3E6-A3F6625E87BA}"/>
              </a:ext>
            </a:extLst>
          </p:cNvPr>
          <p:cNvSpPr/>
          <p:nvPr/>
        </p:nvSpPr>
        <p:spPr>
          <a:xfrm>
            <a:off x="5264150" y="4727575"/>
            <a:ext cx="684213" cy="758825"/>
          </a:xfrm>
          <a:custGeom>
            <a:avLst/>
            <a:gdLst>
              <a:gd name="connsiteX0" fmla="*/ 658813 w 684213"/>
              <a:gd name="connsiteY0" fmla="*/ 49213 h 758825"/>
              <a:gd name="connsiteX1" fmla="*/ 658813 w 684213"/>
              <a:gd name="connsiteY1" fmla="*/ 49213 h 758825"/>
              <a:gd name="connsiteX2" fmla="*/ 576263 w 684213"/>
              <a:gd name="connsiteY2" fmla="*/ 7938 h 758825"/>
              <a:gd name="connsiteX3" fmla="*/ 539750 w 684213"/>
              <a:gd name="connsiteY3" fmla="*/ 3175 h 758825"/>
              <a:gd name="connsiteX4" fmla="*/ 509588 w 684213"/>
              <a:gd name="connsiteY4" fmla="*/ 0 h 758825"/>
              <a:gd name="connsiteX5" fmla="*/ 427038 w 684213"/>
              <a:gd name="connsiteY5" fmla="*/ 6350 h 758825"/>
              <a:gd name="connsiteX6" fmla="*/ 304800 w 684213"/>
              <a:gd name="connsiteY6" fmla="*/ 30163 h 758825"/>
              <a:gd name="connsiteX7" fmla="*/ 246063 w 684213"/>
              <a:gd name="connsiteY7" fmla="*/ 52388 h 758825"/>
              <a:gd name="connsiteX8" fmla="*/ 212725 w 684213"/>
              <a:gd name="connsiteY8" fmla="*/ 58738 h 758825"/>
              <a:gd name="connsiteX9" fmla="*/ 177800 w 684213"/>
              <a:gd name="connsiteY9" fmla="*/ 61913 h 758825"/>
              <a:gd name="connsiteX10" fmla="*/ 49213 w 684213"/>
              <a:gd name="connsiteY10" fmla="*/ 71438 h 758825"/>
              <a:gd name="connsiteX11" fmla="*/ 22225 w 684213"/>
              <a:gd name="connsiteY11" fmla="*/ 88900 h 758825"/>
              <a:gd name="connsiteX12" fmla="*/ 0 w 684213"/>
              <a:gd name="connsiteY12" fmla="*/ 138113 h 758825"/>
              <a:gd name="connsiteX13" fmla="*/ 7938 w 684213"/>
              <a:gd name="connsiteY13" fmla="*/ 174625 h 758825"/>
              <a:gd name="connsiteX14" fmla="*/ 31750 w 684213"/>
              <a:gd name="connsiteY14" fmla="*/ 204788 h 758825"/>
              <a:gd name="connsiteX15" fmla="*/ 50800 w 684213"/>
              <a:gd name="connsiteY15" fmla="*/ 214313 h 758825"/>
              <a:gd name="connsiteX16" fmla="*/ 122238 w 684213"/>
              <a:gd name="connsiteY16" fmla="*/ 220663 h 758825"/>
              <a:gd name="connsiteX17" fmla="*/ 176213 w 684213"/>
              <a:gd name="connsiteY17" fmla="*/ 219075 h 758825"/>
              <a:gd name="connsiteX18" fmla="*/ 282575 w 684213"/>
              <a:gd name="connsiteY18" fmla="*/ 207963 h 758825"/>
              <a:gd name="connsiteX19" fmla="*/ 319088 w 684213"/>
              <a:gd name="connsiteY19" fmla="*/ 211138 h 758825"/>
              <a:gd name="connsiteX20" fmla="*/ 365125 w 684213"/>
              <a:gd name="connsiteY20" fmla="*/ 217488 h 758825"/>
              <a:gd name="connsiteX21" fmla="*/ 392113 w 684213"/>
              <a:gd name="connsiteY21" fmla="*/ 214313 h 758825"/>
              <a:gd name="connsiteX22" fmla="*/ 406400 w 684213"/>
              <a:gd name="connsiteY22" fmla="*/ 207963 h 758825"/>
              <a:gd name="connsiteX23" fmla="*/ 414338 w 684213"/>
              <a:gd name="connsiteY23" fmla="*/ 204788 h 758825"/>
              <a:gd name="connsiteX24" fmla="*/ 419100 w 684213"/>
              <a:gd name="connsiteY24" fmla="*/ 201613 h 758825"/>
              <a:gd name="connsiteX25" fmla="*/ 431800 w 684213"/>
              <a:gd name="connsiteY25" fmla="*/ 198438 h 758825"/>
              <a:gd name="connsiteX26" fmla="*/ 442913 w 684213"/>
              <a:gd name="connsiteY26" fmla="*/ 193675 h 758825"/>
              <a:gd name="connsiteX27" fmla="*/ 455613 w 684213"/>
              <a:gd name="connsiteY27" fmla="*/ 187325 h 758825"/>
              <a:gd name="connsiteX28" fmla="*/ 446088 w 684213"/>
              <a:gd name="connsiteY28" fmla="*/ 204788 h 758825"/>
              <a:gd name="connsiteX29" fmla="*/ 385763 w 684213"/>
              <a:gd name="connsiteY29" fmla="*/ 231775 h 758825"/>
              <a:gd name="connsiteX30" fmla="*/ 352425 w 684213"/>
              <a:gd name="connsiteY30" fmla="*/ 239713 h 758825"/>
              <a:gd name="connsiteX31" fmla="*/ 333375 w 684213"/>
              <a:gd name="connsiteY31" fmla="*/ 246063 h 758825"/>
              <a:gd name="connsiteX32" fmla="*/ 250825 w 684213"/>
              <a:gd name="connsiteY32" fmla="*/ 247650 h 758825"/>
              <a:gd name="connsiteX33" fmla="*/ 212725 w 684213"/>
              <a:gd name="connsiteY33" fmla="*/ 274638 h 758825"/>
              <a:gd name="connsiteX34" fmla="*/ 201613 w 684213"/>
              <a:gd name="connsiteY34" fmla="*/ 290513 h 758825"/>
              <a:gd name="connsiteX35" fmla="*/ 171450 w 684213"/>
              <a:gd name="connsiteY35" fmla="*/ 352425 h 758825"/>
              <a:gd name="connsiteX36" fmla="*/ 150813 w 684213"/>
              <a:gd name="connsiteY36" fmla="*/ 387350 h 758825"/>
              <a:gd name="connsiteX37" fmla="*/ 128588 w 684213"/>
              <a:gd name="connsiteY37" fmla="*/ 403225 h 758825"/>
              <a:gd name="connsiteX38" fmla="*/ 122238 w 684213"/>
              <a:gd name="connsiteY38" fmla="*/ 414338 h 758825"/>
              <a:gd name="connsiteX39" fmla="*/ 125413 w 684213"/>
              <a:gd name="connsiteY39" fmla="*/ 466725 h 758825"/>
              <a:gd name="connsiteX40" fmla="*/ 138113 w 684213"/>
              <a:gd name="connsiteY40" fmla="*/ 504825 h 758825"/>
              <a:gd name="connsiteX41" fmla="*/ 139700 w 684213"/>
              <a:gd name="connsiteY41" fmla="*/ 519113 h 758825"/>
              <a:gd name="connsiteX42" fmla="*/ 133350 w 684213"/>
              <a:gd name="connsiteY42" fmla="*/ 527050 h 758825"/>
              <a:gd name="connsiteX43" fmla="*/ 112713 w 684213"/>
              <a:gd name="connsiteY43" fmla="*/ 534988 h 758825"/>
              <a:gd name="connsiteX44" fmla="*/ 109538 w 684213"/>
              <a:gd name="connsiteY44" fmla="*/ 539750 h 758825"/>
              <a:gd name="connsiteX45" fmla="*/ 112713 w 684213"/>
              <a:gd name="connsiteY45" fmla="*/ 561975 h 758825"/>
              <a:gd name="connsiteX46" fmla="*/ 130175 w 684213"/>
              <a:gd name="connsiteY46" fmla="*/ 588963 h 758825"/>
              <a:gd name="connsiteX47" fmla="*/ 144463 w 684213"/>
              <a:gd name="connsiteY47" fmla="*/ 609600 h 758825"/>
              <a:gd name="connsiteX48" fmla="*/ 171450 w 684213"/>
              <a:gd name="connsiteY48" fmla="*/ 631825 h 758825"/>
              <a:gd name="connsiteX49" fmla="*/ 257175 w 684213"/>
              <a:gd name="connsiteY49" fmla="*/ 700088 h 758825"/>
              <a:gd name="connsiteX50" fmla="*/ 293688 w 684213"/>
              <a:gd name="connsiteY50" fmla="*/ 715963 h 758825"/>
              <a:gd name="connsiteX51" fmla="*/ 330200 w 684213"/>
              <a:gd name="connsiteY51" fmla="*/ 735013 h 758825"/>
              <a:gd name="connsiteX52" fmla="*/ 373063 w 684213"/>
              <a:gd name="connsiteY52" fmla="*/ 747713 h 758825"/>
              <a:gd name="connsiteX53" fmla="*/ 419100 w 684213"/>
              <a:gd name="connsiteY53" fmla="*/ 758825 h 758825"/>
              <a:gd name="connsiteX54" fmla="*/ 430213 w 684213"/>
              <a:gd name="connsiteY54" fmla="*/ 749300 h 758825"/>
              <a:gd name="connsiteX55" fmla="*/ 438150 w 684213"/>
              <a:gd name="connsiteY55" fmla="*/ 723900 h 758825"/>
              <a:gd name="connsiteX56" fmla="*/ 442913 w 684213"/>
              <a:gd name="connsiteY56" fmla="*/ 669925 h 758825"/>
              <a:gd name="connsiteX57" fmla="*/ 434975 w 684213"/>
              <a:gd name="connsiteY57" fmla="*/ 658813 h 758825"/>
              <a:gd name="connsiteX58" fmla="*/ 419100 w 684213"/>
              <a:gd name="connsiteY58" fmla="*/ 647700 h 758825"/>
              <a:gd name="connsiteX59" fmla="*/ 336550 w 684213"/>
              <a:gd name="connsiteY59" fmla="*/ 611188 h 758825"/>
              <a:gd name="connsiteX60" fmla="*/ 314325 w 684213"/>
              <a:gd name="connsiteY60" fmla="*/ 601663 h 758825"/>
              <a:gd name="connsiteX61" fmla="*/ 293688 w 684213"/>
              <a:gd name="connsiteY61" fmla="*/ 595313 h 758825"/>
              <a:gd name="connsiteX62" fmla="*/ 268288 w 684213"/>
              <a:gd name="connsiteY62" fmla="*/ 579438 h 758825"/>
              <a:gd name="connsiteX63" fmla="*/ 260350 w 684213"/>
              <a:gd name="connsiteY63" fmla="*/ 571500 h 758825"/>
              <a:gd name="connsiteX64" fmla="*/ 254000 w 684213"/>
              <a:gd name="connsiteY64" fmla="*/ 560388 h 758825"/>
              <a:gd name="connsiteX65" fmla="*/ 250825 w 684213"/>
              <a:gd name="connsiteY65" fmla="*/ 544513 h 758825"/>
              <a:gd name="connsiteX66" fmla="*/ 247650 w 684213"/>
              <a:gd name="connsiteY66" fmla="*/ 511175 h 758825"/>
              <a:gd name="connsiteX67" fmla="*/ 263525 w 684213"/>
              <a:gd name="connsiteY67" fmla="*/ 450850 h 758825"/>
              <a:gd name="connsiteX68" fmla="*/ 288925 w 684213"/>
              <a:gd name="connsiteY68" fmla="*/ 427038 h 758825"/>
              <a:gd name="connsiteX69" fmla="*/ 323850 w 684213"/>
              <a:gd name="connsiteY69" fmla="*/ 401638 h 758825"/>
              <a:gd name="connsiteX70" fmla="*/ 338138 w 684213"/>
              <a:gd name="connsiteY70" fmla="*/ 393700 h 758825"/>
              <a:gd name="connsiteX71" fmla="*/ 369888 w 684213"/>
              <a:gd name="connsiteY71" fmla="*/ 374650 h 758825"/>
              <a:gd name="connsiteX72" fmla="*/ 438150 w 684213"/>
              <a:gd name="connsiteY72" fmla="*/ 319088 h 758825"/>
              <a:gd name="connsiteX73" fmla="*/ 479425 w 684213"/>
              <a:gd name="connsiteY73" fmla="*/ 298450 h 758825"/>
              <a:gd name="connsiteX74" fmla="*/ 527050 w 684213"/>
              <a:gd name="connsiteY74" fmla="*/ 274638 h 758825"/>
              <a:gd name="connsiteX75" fmla="*/ 547688 w 684213"/>
              <a:gd name="connsiteY75" fmla="*/ 258763 h 758825"/>
              <a:gd name="connsiteX76" fmla="*/ 565150 w 684213"/>
              <a:gd name="connsiteY76" fmla="*/ 247650 h 758825"/>
              <a:gd name="connsiteX77" fmla="*/ 576263 w 684213"/>
              <a:gd name="connsiteY77" fmla="*/ 234950 h 758825"/>
              <a:gd name="connsiteX78" fmla="*/ 585788 w 684213"/>
              <a:gd name="connsiteY78" fmla="*/ 225425 h 758825"/>
              <a:gd name="connsiteX79" fmla="*/ 608013 w 684213"/>
              <a:gd name="connsiteY79" fmla="*/ 188913 h 758825"/>
              <a:gd name="connsiteX80" fmla="*/ 617538 w 684213"/>
              <a:gd name="connsiteY80" fmla="*/ 176213 h 758825"/>
              <a:gd name="connsiteX81" fmla="*/ 627063 w 684213"/>
              <a:gd name="connsiteY81" fmla="*/ 149225 h 758825"/>
              <a:gd name="connsiteX82" fmla="*/ 633413 w 684213"/>
              <a:gd name="connsiteY82" fmla="*/ 131763 h 758825"/>
              <a:gd name="connsiteX83" fmla="*/ 635000 w 684213"/>
              <a:gd name="connsiteY83" fmla="*/ 125413 h 758825"/>
              <a:gd name="connsiteX84" fmla="*/ 638175 w 684213"/>
              <a:gd name="connsiteY84" fmla="*/ 120650 h 758825"/>
              <a:gd name="connsiteX85" fmla="*/ 641350 w 684213"/>
              <a:gd name="connsiteY85" fmla="*/ 114300 h 758825"/>
              <a:gd name="connsiteX86" fmla="*/ 642938 w 684213"/>
              <a:gd name="connsiteY86" fmla="*/ 109538 h 758825"/>
              <a:gd name="connsiteX87" fmla="*/ 650875 w 684213"/>
              <a:gd name="connsiteY87" fmla="*/ 103188 h 758825"/>
              <a:gd name="connsiteX88" fmla="*/ 657225 w 684213"/>
              <a:gd name="connsiteY88" fmla="*/ 96838 h 758825"/>
              <a:gd name="connsiteX89" fmla="*/ 671513 w 684213"/>
              <a:gd name="connsiteY89" fmla="*/ 85725 h 758825"/>
              <a:gd name="connsiteX90" fmla="*/ 681038 w 684213"/>
              <a:gd name="connsiteY90" fmla="*/ 71438 h 758825"/>
              <a:gd name="connsiteX91" fmla="*/ 684213 w 684213"/>
              <a:gd name="connsiteY91" fmla="*/ 57150 h 758825"/>
              <a:gd name="connsiteX92" fmla="*/ 658813 w 684213"/>
              <a:gd name="connsiteY92" fmla="*/ 49213 h 758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684213" h="758825">
                <a:moveTo>
                  <a:pt x="658813" y="49213"/>
                </a:moveTo>
                <a:lnTo>
                  <a:pt x="658813" y="49213"/>
                </a:lnTo>
                <a:cubicBezTo>
                  <a:pt x="621899" y="28120"/>
                  <a:pt x="614408" y="21401"/>
                  <a:pt x="576263" y="7938"/>
                </a:cubicBezTo>
                <a:cubicBezTo>
                  <a:pt x="565662" y="4197"/>
                  <a:pt x="550375" y="4171"/>
                  <a:pt x="539750" y="3175"/>
                </a:cubicBezTo>
                <a:cubicBezTo>
                  <a:pt x="529685" y="2231"/>
                  <a:pt x="519642" y="1058"/>
                  <a:pt x="509588" y="0"/>
                </a:cubicBezTo>
                <a:cubicBezTo>
                  <a:pt x="482071" y="2117"/>
                  <a:pt x="454419" y="2894"/>
                  <a:pt x="427038" y="6350"/>
                </a:cubicBezTo>
                <a:cubicBezTo>
                  <a:pt x="397072" y="10132"/>
                  <a:pt x="339338" y="21153"/>
                  <a:pt x="304800" y="30163"/>
                </a:cubicBezTo>
                <a:cubicBezTo>
                  <a:pt x="177071" y="63484"/>
                  <a:pt x="360840" y="16143"/>
                  <a:pt x="246063" y="52388"/>
                </a:cubicBezTo>
                <a:cubicBezTo>
                  <a:pt x="235276" y="55795"/>
                  <a:pt x="223929" y="57175"/>
                  <a:pt x="212725" y="58738"/>
                </a:cubicBezTo>
                <a:cubicBezTo>
                  <a:pt x="201147" y="60353"/>
                  <a:pt x="189455" y="61008"/>
                  <a:pt x="177800" y="61913"/>
                </a:cubicBezTo>
                <a:lnTo>
                  <a:pt x="49213" y="71438"/>
                </a:lnTo>
                <a:cubicBezTo>
                  <a:pt x="40217" y="77259"/>
                  <a:pt x="29663" y="81187"/>
                  <a:pt x="22225" y="88900"/>
                </a:cubicBezTo>
                <a:cubicBezTo>
                  <a:pt x="7769" y="103892"/>
                  <a:pt x="5286" y="119611"/>
                  <a:pt x="0" y="138113"/>
                </a:cubicBezTo>
                <a:cubicBezTo>
                  <a:pt x="2646" y="150284"/>
                  <a:pt x="2583" y="163380"/>
                  <a:pt x="7938" y="174625"/>
                </a:cubicBezTo>
                <a:cubicBezTo>
                  <a:pt x="13445" y="186190"/>
                  <a:pt x="22351" y="196085"/>
                  <a:pt x="31750" y="204788"/>
                </a:cubicBezTo>
                <a:cubicBezTo>
                  <a:pt x="36959" y="209612"/>
                  <a:pt x="43982" y="212334"/>
                  <a:pt x="50800" y="214313"/>
                </a:cubicBezTo>
                <a:cubicBezTo>
                  <a:pt x="71549" y="220337"/>
                  <a:pt x="101922" y="219881"/>
                  <a:pt x="122238" y="220663"/>
                </a:cubicBezTo>
                <a:cubicBezTo>
                  <a:pt x="140230" y="220134"/>
                  <a:pt x="158298" y="220817"/>
                  <a:pt x="176213" y="219075"/>
                </a:cubicBezTo>
                <a:cubicBezTo>
                  <a:pt x="324687" y="204639"/>
                  <a:pt x="161145" y="212149"/>
                  <a:pt x="282575" y="207963"/>
                </a:cubicBezTo>
                <a:cubicBezTo>
                  <a:pt x="294746" y="209021"/>
                  <a:pt x="306952" y="209738"/>
                  <a:pt x="319088" y="211138"/>
                </a:cubicBezTo>
                <a:cubicBezTo>
                  <a:pt x="334477" y="212914"/>
                  <a:pt x="365125" y="217488"/>
                  <a:pt x="365125" y="217488"/>
                </a:cubicBezTo>
                <a:cubicBezTo>
                  <a:pt x="374121" y="216430"/>
                  <a:pt x="383287" y="216350"/>
                  <a:pt x="392113" y="214313"/>
                </a:cubicBezTo>
                <a:cubicBezTo>
                  <a:pt x="397191" y="213141"/>
                  <a:pt x="401610" y="210016"/>
                  <a:pt x="406400" y="207963"/>
                </a:cubicBezTo>
                <a:cubicBezTo>
                  <a:pt x="409019" y="206840"/>
                  <a:pt x="411789" y="206062"/>
                  <a:pt x="414338" y="204788"/>
                </a:cubicBezTo>
                <a:cubicBezTo>
                  <a:pt x="416044" y="203935"/>
                  <a:pt x="417307" y="202265"/>
                  <a:pt x="419100" y="201613"/>
                </a:cubicBezTo>
                <a:cubicBezTo>
                  <a:pt x="423201" y="200122"/>
                  <a:pt x="427660" y="199818"/>
                  <a:pt x="431800" y="198438"/>
                </a:cubicBezTo>
                <a:cubicBezTo>
                  <a:pt x="435623" y="197163"/>
                  <a:pt x="439261" y="195379"/>
                  <a:pt x="442913" y="193675"/>
                </a:cubicBezTo>
                <a:cubicBezTo>
                  <a:pt x="447202" y="191673"/>
                  <a:pt x="455613" y="187325"/>
                  <a:pt x="455613" y="187325"/>
                </a:cubicBezTo>
                <a:cubicBezTo>
                  <a:pt x="452438" y="193146"/>
                  <a:pt x="451165" y="200523"/>
                  <a:pt x="446088" y="204788"/>
                </a:cubicBezTo>
                <a:cubicBezTo>
                  <a:pt x="434958" y="214137"/>
                  <a:pt x="399696" y="227595"/>
                  <a:pt x="385763" y="231775"/>
                </a:cubicBezTo>
                <a:cubicBezTo>
                  <a:pt x="374821" y="235057"/>
                  <a:pt x="363446" y="236707"/>
                  <a:pt x="352425" y="239713"/>
                </a:cubicBezTo>
                <a:cubicBezTo>
                  <a:pt x="345967" y="241474"/>
                  <a:pt x="340048" y="245542"/>
                  <a:pt x="333375" y="246063"/>
                </a:cubicBezTo>
                <a:cubicBezTo>
                  <a:pt x="305937" y="248206"/>
                  <a:pt x="278342" y="247121"/>
                  <a:pt x="250825" y="247650"/>
                </a:cubicBezTo>
                <a:cubicBezTo>
                  <a:pt x="233092" y="257323"/>
                  <a:pt x="228041" y="258556"/>
                  <a:pt x="212725" y="274638"/>
                </a:cubicBezTo>
                <a:cubicBezTo>
                  <a:pt x="208270" y="279315"/>
                  <a:pt x="205095" y="285073"/>
                  <a:pt x="201613" y="290513"/>
                </a:cubicBezTo>
                <a:cubicBezTo>
                  <a:pt x="182581" y="320250"/>
                  <a:pt x="187415" y="314509"/>
                  <a:pt x="171450" y="352425"/>
                </a:cubicBezTo>
                <a:cubicBezTo>
                  <a:pt x="164461" y="369024"/>
                  <a:pt x="163916" y="376118"/>
                  <a:pt x="150813" y="387350"/>
                </a:cubicBezTo>
                <a:cubicBezTo>
                  <a:pt x="143901" y="393275"/>
                  <a:pt x="128588" y="403225"/>
                  <a:pt x="128588" y="403225"/>
                </a:cubicBezTo>
                <a:cubicBezTo>
                  <a:pt x="126471" y="406929"/>
                  <a:pt x="123442" y="410245"/>
                  <a:pt x="122238" y="414338"/>
                </a:cubicBezTo>
                <a:cubicBezTo>
                  <a:pt x="118057" y="428553"/>
                  <a:pt x="123127" y="456958"/>
                  <a:pt x="125413" y="466725"/>
                </a:cubicBezTo>
                <a:cubicBezTo>
                  <a:pt x="128464" y="479760"/>
                  <a:pt x="138113" y="504825"/>
                  <a:pt x="138113" y="504825"/>
                </a:cubicBezTo>
                <a:cubicBezTo>
                  <a:pt x="138642" y="509588"/>
                  <a:pt x="140704" y="514427"/>
                  <a:pt x="139700" y="519113"/>
                </a:cubicBezTo>
                <a:cubicBezTo>
                  <a:pt x="138990" y="522426"/>
                  <a:pt x="135868" y="524783"/>
                  <a:pt x="133350" y="527050"/>
                </a:cubicBezTo>
                <a:cubicBezTo>
                  <a:pt x="124606" y="534919"/>
                  <a:pt x="123784" y="533406"/>
                  <a:pt x="112713" y="534988"/>
                </a:cubicBezTo>
                <a:cubicBezTo>
                  <a:pt x="111655" y="536575"/>
                  <a:pt x="110141" y="537940"/>
                  <a:pt x="109538" y="539750"/>
                </a:cubicBezTo>
                <a:cubicBezTo>
                  <a:pt x="106518" y="548810"/>
                  <a:pt x="107787" y="553179"/>
                  <a:pt x="112713" y="561975"/>
                </a:cubicBezTo>
                <a:cubicBezTo>
                  <a:pt x="117948" y="571324"/>
                  <a:pt x="124231" y="580048"/>
                  <a:pt x="130175" y="588963"/>
                </a:cubicBezTo>
                <a:cubicBezTo>
                  <a:pt x="134816" y="595925"/>
                  <a:pt x="138004" y="604281"/>
                  <a:pt x="144463" y="609600"/>
                </a:cubicBezTo>
                <a:cubicBezTo>
                  <a:pt x="153459" y="617008"/>
                  <a:pt x="162624" y="624216"/>
                  <a:pt x="171450" y="631825"/>
                </a:cubicBezTo>
                <a:cubicBezTo>
                  <a:pt x="198808" y="655410"/>
                  <a:pt x="223504" y="685449"/>
                  <a:pt x="257175" y="700088"/>
                </a:cubicBezTo>
                <a:cubicBezTo>
                  <a:pt x="269346" y="705380"/>
                  <a:pt x="281715" y="710237"/>
                  <a:pt x="293688" y="715963"/>
                </a:cubicBezTo>
                <a:cubicBezTo>
                  <a:pt x="306072" y="721886"/>
                  <a:pt x="317454" y="729915"/>
                  <a:pt x="330200" y="735013"/>
                </a:cubicBezTo>
                <a:cubicBezTo>
                  <a:pt x="344036" y="740547"/>
                  <a:pt x="358834" y="743286"/>
                  <a:pt x="373063" y="747713"/>
                </a:cubicBezTo>
                <a:cubicBezTo>
                  <a:pt x="410626" y="759399"/>
                  <a:pt x="389635" y="756147"/>
                  <a:pt x="419100" y="758825"/>
                </a:cubicBezTo>
                <a:cubicBezTo>
                  <a:pt x="422804" y="755650"/>
                  <a:pt x="427877" y="753583"/>
                  <a:pt x="430213" y="749300"/>
                </a:cubicBezTo>
                <a:cubicBezTo>
                  <a:pt x="434461" y="741513"/>
                  <a:pt x="436309" y="732577"/>
                  <a:pt x="438150" y="723900"/>
                </a:cubicBezTo>
                <a:cubicBezTo>
                  <a:pt x="441075" y="710112"/>
                  <a:pt x="442090" y="683919"/>
                  <a:pt x="442913" y="669925"/>
                </a:cubicBezTo>
                <a:cubicBezTo>
                  <a:pt x="440267" y="666221"/>
                  <a:pt x="438303" y="661919"/>
                  <a:pt x="434975" y="658813"/>
                </a:cubicBezTo>
                <a:cubicBezTo>
                  <a:pt x="430253" y="654406"/>
                  <a:pt x="424740" y="650848"/>
                  <a:pt x="419100" y="647700"/>
                </a:cubicBezTo>
                <a:cubicBezTo>
                  <a:pt x="348584" y="608342"/>
                  <a:pt x="390144" y="630677"/>
                  <a:pt x="336550" y="611188"/>
                </a:cubicBezTo>
                <a:cubicBezTo>
                  <a:pt x="328975" y="608434"/>
                  <a:pt x="321883" y="604462"/>
                  <a:pt x="314325" y="601663"/>
                </a:cubicBezTo>
                <a:cubicBezTo>
                  <a:pt x="307576" y="599163"/>
                  <a:pt x="300441" y="597801"/>
                  <a:pt x="293688" y="595313"/>
                </a:cubicBezTo>
                <a:cubicBezTo>
                  <a:pt x="285445" y="592276"/>
                  <a:pt x="274226" y="584189"/>
                  <a:pt x="268288" y="579438"/>
                </a:cubicBezTo>
                <a:cubicBezTo>
                  <a:pt x="265366" y="577100"/>
                  <a:pt x="262595" y="574494"/>
                  <a:pt x="260350" y="571500"/>
                </a:cubicBezTo>
                <a:cubicBezTo>
                  <a:pt x="257790" y="568087"/>
                  <a:pt x="256117" y="564092"/>
                  <a:pt x="254000" y="560388"/>
                </a:cubicBezTo>
                <a:cubicBezTo>
                  <a:pt x="252942" y="555096"/>
                  <a:pt x="251516" y="549865"/>
                  <a:pt x="250825" y="544513"/>
                </a:cubicBezTo>
                <a:cubicBezTo>
                  <a:pt x="249396" y="533442"/>
                  <a:pt x="247650" y="511175"/>
                  <a:pt x="247650" y="511175"/>
                </a:cubicBezTo>
                <a:cubicBezTo>
                  <a:pt x="249304" y="486378"/>
                  <a:pt x="247660" y="474965"/>
                  <a:pt x="263525" y="450850"/>
                </a:cubicBezTo>
                <a:cubicBezTo>
                  <a:pt x="269903" y="441155"/>
                  <a:pt x="279932" y="434374"/>
                  <a:pt x="288925" y="427038"/>
                </a:cubicBezTo>
                <a:cubicBezTo>
                  <a:pt x="300079" y="417939"/>
                  <a:pt x="311267" y="408629"/>
                  <a:pt x="323850" y="401638"/>
                </a:cubicBezTo>
                <a:cubicBezTo>
                  <a:pt x="328613" y="398992"/>
                  <a:pt x="333317" y="396238"/>
                  <a:pt x="338138" y="393700"/>
                </a:cubicBezTo>
                <a:cubicBezTo>
                  <a:pt x="354325" y="385181"/>
                  <a:pt x="355134" y="386638"/>
                  <a:pt x="369888" y="374650"/>
                </a:cubicBezTo>
                <a:cubicBezTo>
                  <a:pt x="380774" y="365805"/>
                  <a:pt x="424013" y="326157"/>
                  <a:pt x="438150" y="319088"/>
                </a:cubicBezTo>
                <a:cubicBezTo>
                  <a:pt x="451908" y="312209"/>
                  <a:pt x="465143" y="304163"/>
                  <a:pt x="479425" y="298450"/>
                </a:cubicBezTo>
                <a:cubicBezTo>
                  <a:pt x="496220" y="291732"/>
                  <a:pt x="512124" y="286120"/>
                  <a:pt x="527050" y="274638"/>
                </a:cubicBezTo>
                <a:cubicBezTo>
                  <a:pt x="533929" y="269346"/>
                  <a:pt x="540606" y="263780"/>
                  <a:pt x="547688" y="258763"/>
                </a:cubicBezTo>
                <a:cubicBezTo>
                  <a:pt x="553318" y="254775"/>
                  <a:pt x="559850" y="252067"/>
                  <a:pt x="565150" y="247650"/>
                </a:cubicBezTo>
                <a:cubicBezTo>
                  <a:pt x="569471" y="244049"/>
                  <a:pt x="572435" y="239072"/>
                  <a:pt x="576263" y="234950"/>
                </a:cubicBezTo>
                <a:cubicBezTo>
                  <a:pt x="579318" y="231660"/>
                  <a:pt x="583239" y="229121"/>
                  <a:pt x="585788" y="225425"/>
                </a:cubicBezTo>
                <a:cubicBezTo>
                  <a:pt x="593877" y="213696"/>
                  <a:pt x="599464" y="200311"/>
                  <a:pt x="608013" y="188913"/>
                </a:cubicBezTo>
                <a:lnTo>
                  <a:pt x="617538" y="176213"/>
                </a:lnTo>
                <a:cubicBezTo>
                  <a:pt x="620713" y="167217"/>
                  <a:pt x="625495" y="158635"/>
                  <a:pt x="627063" y="149225"/>
                </a:cubicBezTo>
                <a:cubicBezTo>
                  <a:pt x="629157" y="136656"/>
                  <a:pt x="626994" y="142460"/>
                  <a:pt x="633413" y="131763"/>
                </a:cubicBezTo>
                <a:cubicBezTo>
                  <a:pt x="633942" y="129646"/>
                  <a:pt x="634141" y="127418"/>
                  <a:pt x="635000" y="125413"/>
                </a:cubicBezTo>
                <a:cubicBezTo>
                  <a:pt x="635752" y="123659"/>
                  <a:pt x="637228" y="122307"/>
                  <a:pt x="638175" y="120650"/>
                </a:cubicBezTo>
                <a:cubicBezTo>
                  <a:pt x="639349" y="118595"/>
                  <a:pt x="640418" y="116475"/>
                  <a:pt x="641350" y="114300"/>
                </a:cubicBezTo>
                <a:cubicBezTo>
                  <a:pt x="642009" y="112762"/>
                  <a:pt x="641849" y="110808"/>
                  <a:pt x="642938" y="109538"/>
                </a:cubicBezTo>
                <a:cubicBezTo>
                  <a:pt x="645143" y="106966"/>
                  <a:pt x="648343" y="105439"/>
                  <a:pt x="650875" y="103188"/>
                </a:cubicBezTo>
                <a:cubicBezTo>
                  <a:pt x="653112" y="101199"/>
                  <a:pt x="654940" y="98772"/>
                  <a:pt x="657225" y="96838"/>
                </a:cubicBezTo>
                <a:cubicBezTo>
                  <a:pt x="661831" y="92941"/>
                  <a:pt x="671513" y="85725"/>
                  <a:pt x="671513" y="85725"/>
                </a:cubicBezTo>
                <a:cubicBezTo>
                  <a:pt x="680991" y="66769"/>
                  <a:pt x="666355" y="94933"/>
                  <a:pt x="681038" y="71438"/>
                </a:cubicBezTo>
                <a:cubicBezTo>
                  <a:pt x="682813" y="68598"/>
                  <a:pt x="683946" y="58753"/>
                  <a:pt x="684213" y="57150"/>
                </a:cubicBezTo>
                <a:lnTo>
                  <a:pt x="658813" y="49213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212484B-2558-5E70-36ED-73553D94BF8C}"/>
              </a:ext>
            </a:extLst>
          </p:cNvPr>
          <p:cNvSpPr/>
          <p:nvPr/>
        </p:nvSpPr>
        <p:spPr>
          <a:xfrm>
            <a:off x="6461485" y="5016500"/>
            <a:ext cx="480671" cy="187325"/>
          </a:xfrm>
          <a:custGeom>
            <a:avLst/>
            <a:gdLst>
              <a:gd name="connsiteX0" fmla="*/ 379053 w 480671"/>
              <a:gd name="connsiteY0" fmla="*/ 26988 h 187325"/>
              <a:gd name="connsiteX1" fmla="*/ 379053 w 480671"/>
              <a:gd name="connsiteY1" fmla="*/ 26988 h 187325"/>
              <a:gd name="connsiteX2" fmla="*/ 367940 w 480671"/>
              <a:gd name="connsiteY2" fmla="*/ 19050 h 187325"/>
              <a:gd name="connsiteX3" fmla="*/ 285390 w 480671"/>
              <a:gd name="connsiteY3" fmla="*/ 3175 h 187325"/>
              <a:gd name="connsiteX4" fmla="*/ 215540 w 480671"/>
              <a:gd name="connsiteY4" fmla="*/ 0 h 187325"/>
              <a:gd name="connsiteX5" fmla="*/ 45678 w 480671"/>
              <a:gd name="connsiteY5" fmla="*/ 23813 h 187325"/>
              <a:gd name="connsiteX6" fmla="*/ 7578 w 480671"/>
              <a:gd name="connsiteY6" fmla="*/ 38100 h 187325"/>
              <a:gd name="connsiteX7" fmla="*/ 1228 w 480671"/>
              <a:gd name="connsiteY7" fmla="*/ 55563 h 187325"/>
              <a:gd name="connsiteX8" fmla="*/ 20278 w 480671"/>
              <a:gd name="connsiteY8" fmla="*/ 153988 h 187325"/>
              <a:gd name="connsiteX9" fmla="*/ 36153 w 480671"/>
              <a:gd name="connsiteY9" fmla="*/ 168275 h 187325"/>
              <a:gd name="connsiteX10" fmla="*/ 66315 w 480671"/>
              <a:gd name="connsiteY10" fmla="*/ 176213 h 187325"/>
              <a:gd name="connsiteX11" fmla="*/ 126640 w 480671"/>
              <a:gd name="connsiteY11" fmla="*/ 187325 h 187325"/>
              <a:gd name="connsiteX12" fmla="*/ 304440 w 480671"/>
              <a:gd name="connsiteY12" fmla="*/ 184150 h 187325"/>
              <a:gd name="connsiteX13" fmla="*/ 471128 w 480671"/>
              <a:gd name="connsiteY13" fmla="*/ 147638 h 187325"/>
              <a:gd name="connsiteX14" fmla="*/ 480653 w 480671"/>
              <a:gd name="connsiteY14" fmla="*/ 125413 h 187325"/>
              <a:gd name="connsiteX15" fmla="*/ 442553 w 480671"/>
              <a:gd name="connsiteY15" fmla="*/ 60325 h 187325"/>
              <a:gd name="connsiteX16" fmla="*/ 418740 w 480671"/>
              <a:gd name="connsiteY16" fmla="*/ 49213 h 187325"/>
              <a:gd name="connsiteX17" fmla="*/ 379053 w 480671"/>
              <a:gd name="connsiteY17" fmla="*/ 26988 h 187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80671" h="187325">
                <a:moveTo>
                  <a:pt x="379053" y="26988"/>
                </a:moveTo>
                <a:lnTo>
                  <a:pt x="379053" y="26988"/>
                </a:lnTo>
                <a:cubicBezTo>
                  <a:pt x="375349" y="24342"/>
                  <a:pt x="372115" y="20865"/>
                  <a:pt x="367940" y="19050"/>
                </a:cubicBezTo>
                <a:cubicBezTo>
                  <a:pt x="344093" y="8682"/>
                  <a:pt x="308156" y="5167"/>
                  <a:pt x="285390" y="3175"/>
                </a:cubicBezTo>
                <a:cubicBezTo>
                  <a:pt x="262171" y="1143"/>
                  <a:pt x="238823" y="1058"/>
                  <a:pt x="215540" y="0"/>
                </a:cubicBezTo>
                <a:cubicBezTo>
                  <a:pt x="161381" y="4609"/>
                  <a:pt x="97436" y="7640"/>
                  <a:pt x="45678" y="23813"/>
                </a:cubicBezTo>
                <a:cubicBezTo>
                  <a:pt x="15760" y="33162"/>
                  <a:pt x="28212" y="27783"/>
                  <a:pt x="7578" y="38100"/>
                </a:cubicBezTo>
                <a:cubicBezTo>
                  <a:pt x="5461" y="43921"/>
                  <a:pt x="1599" y="49380"/>
                  <a:pt x="1228" y="55563"/>
                </a:cubicBezTo>
                <a:cubicBezTo>
                  <a:pt x="-831" y="89875"/>
                  <a:pt x="-3182" y="126388"/>
                  <a:pt x="20278" y="153988"/>
                </a:cubicBezTo>
                <a:cubicBezTo>
                  <a:pt x="24889" y="159412"/>
                  <a:pt x="29742" y="165180"/>
                  <a:pt x="36153" y="168275"/>
                </a:cubicBezTo>
                <a:cubicBezTo>
                  <a:pt x="45515" y="172795"/>
                  <a:pt x="56142" y="174071"/>
                  <a:pt x="66315" y="176213"/>
                </a:cubicBezTo>
                <a:cubicBezTo>
                  <a:pt x="86323" y="180425"/>
                  <a:pt x="106532" y="183621"/>
                  <a:pt x="126640" y="187325"/>
                </a:cubicBezTo>
                <a:lnTo>
                  <a:pt x="304440" y="184150"/>
                </a:lnTo>
                <a:cubicBezTo>
                  <a:pt x="390125" y="176281"/>
                  <a:pt x="410180" y="167953"/>
                  <a:pt x="471128" y="147638"/>
                </a:cubicBezTo>
                <a:cubicBezTo>
                  <a:pt x="474303" y="140230"/>
                  <a:pt x="481066" y="133462"/>
                  <a:pt x="480653" y="125413"/>
                </a:cubicBezTo>
                <a:cubicBezTo>
                  <a:pt x="479138" y="95872"/>
                  <a:pt x="464987" y="76969"/>
                  <a:pt x="442553" y="60325"/>
                </a:cubicBezTo>
                <a:cubicBezTo>
                  <a:pt x="435518" y="55106"/>
                  <a:pt x="426575" y="53130"/>
                  <a:pt x="418740" y="49213"/>
                </a:cubicBezTo>
                <a:cubicBezTo>
                  <a:pt x="401836" y="40761"/>
                  <a:pt x="385667" y="30692"/>
                  <a:pt x="379053" y="26988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A0F7F9A-A23A-7BA2-2CDA-CC775BECCCE5}"/>
              </a:ext>
            </a:extLst>
          </p:cNvPr>
          <p:cNvSpPr/>
          <p:nvPr/>
        </p:nvSpPr>
        <p:spPr>
          <a:xfrm>
            <a:off x="6387113" y="5127625"/>
            <a:ext cx="399470" cy="1627188"/>
          </a:xfrm>
          <a:custGeom>
            <a:avLst/>
            <a:gdLst>
              <a:gd name="connsiteX0" fmla="*/ 196250 w 399470"/>
              <a:gd name="connsiteY0" fmla="*/ 171450 h 1627188"/>
              <a:gd name="connsiteX1" fmla="*/ 196250 w 399470"/>
              <a:gd name="connsiteY1" fmla="*/ 171450 h 1627188"/>
              <a:gd name="connsiteX2" fmla="*/ 193075 w 399470"/>
              <a:gd name="connsiteY2" fmla="*/ 133350 h 1627188"/>
              <a:gd name="connsiteX3" fmla="*/ 150212 w 399470"/>
              <a:gd name="connsiteY3" fmla="*/ 58738 h 1627188"/>
              <a:gd name="connsiteX4" fmla="*/ 105762 w 399470"/>
              <a:gd name="connsiteY4" fmla="*/ 22225 h 1627188"/>
              <a:gd name="connsiteX5" fmla="*/ 66075 w 399470"/>
              <a:gd name="connsiteY5" fmla="*/ 1588 h 1627188"/>
              <a:gd name="connsiteX6" fmla="*/ 58137 w 399470"/>
              <a:gd name="connsiteY6" fmla="*/ 0 h 1627188"/>
              <a:gd name="connsiteX7" fmla="*/ 34325 w 399470"/>
              <a:gd name="connsiteY7" fmla="*/ 47625 h 1627188"/>
              <a:gd name="connsiteX8" fmla="*/ 12100 w 399470"/>
              <a:gd name="connsiteY8" fmla="*/ 136525 h 1627188"/>
              <a:gd name="connsiteX9" fmla="*/ 13687 w 399470"/>
              <a:gd name="connsiteY9" fmla="*/ 803275 h 1627188"/>
              <a:gd name="connsiteX10" fmla="*/ 26387 w 399470"/>
              <a:gd name="connsiteY10" fmla="*/ 1271588 h 1627188"/>
              <a:gd name="connsiteX11" fmla="*/ 135925 w 399470"/>
              <a:gd name="connsiteY11" fmla="*/ 1574800 h 1627188"/>
              <a:gd name="connsiteX12" fmla="*/ 162912 w 399470"/>
              <a:gd name="connsiteY12" fmla="*/ 1614488 h 1627188"/>
              <a:gd name="connsiteX13" fmla="*/ 172437 w 399470"/>
              <a:gd name="connsiteY13" fmla="*/ 1624013 h 1627188"/>
              <a:gd name="connsiteX14" fmla="*/ 207362 w 399470"/>
              <a:gd name="connsiteY14" fmla="*/ 1627188 h 1627188"/>
              <a:gd name="connsiteX15" fmla="*/ 315312 w 399470"/>
              <a:gd name="connsiteY15" fmla="*/ 1622425 h 1627188"/>
              <a:gd name="connsiteX16" fmla="*/ 340712 w 399470"/>
              <a:gd name="connsiteY16" fmla="*/ 1601788 h 1627188"/>
              <a:gd name="connsiteX17" fmla="*/ 385162 w 399470"/>
              <a:gd name="connsiteY17" fmla="*/ 1485900 h 1627188"/>
              <a:gd name="connsiteX18" fmla="*/ 377225 w 399470"/>
              <a:gd name="connsiteY18" fmla="*/ 1095375 h 1627188"/>
              <a:gd name="connsiteX19" fmla="*/ 296262 w 399470"/>
              <a:gd name="connsiteY19" fmla="*/ 776288 h 1627188"/>
              <a:gd name="connsiteX20" fmla="*/ 243875 w 399470"/>
              <a:gd name="connsiteY20" fmla="*/ 566738 h 1627188"/>
              <a:gd name="connsiteX21" fmla="*/ 224825 w 399470"/>
              <a:gd name="connsiteY21" fmla="*/ 420688 h 1627188"/>
              <a:gd name="connsiteX22" fmla="*/ 229587 w 399470"/>
              <a:gd name="connsiteY22" fmla="*/ 274638 h 1627188"/>
              <a:gd name="connsiteX23" fmla="*/ 226412 w 399470"/>
              <a:gd name="connsiteY23" fmla="*/ 180975 h 1627188"/>
              <a:gd name="connsiteX24" fmla="*/ 207362 w 399470"/>
              <a:gd name="connsiteY24" fmla="*/ 152400 h 1627188"/>
              <a:gd name="connsiteX25" fmla="*/ 196250 w 399470"/>
              <a:gd name="connsiteY25" fmla="*/ 171450 h 1627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9470" h="1627188">
                <a:moveTo>
                  <a:pt x="196250" y="171450"/>
                </a:moveTo>
                <a:lnTo>
                  <a:pt x="196250" y="171450"/>
                </a:lnTo>
                <a:cubicBezTo>
                  <a:pt x="195192" y="158750"/>
                  <a:pt x="197042" y="145461"/>
                  <a:pt x="193075" y="133350"/>
                </a:cubicBezTo>
                <a:cubicBezTo>
                  <a:pt x="186807" y="114216"/>
                  <a:pt x="167737" y="76937"/>
                  <a:pt x="150212" y="58738"/>
                </a:cubicBezTo>
                <a:cubicBezTo>
                  <a:pt x="142056" y="50268"/>
                  <a:pt x="117431" y="29870"/>
                  <a:pt x="105762" y="22225"/>
                </a:cubicBezTo>
                <a:cubicBezTo>
                  <a:pt x="90870" y="12468"/>
                  <a:pt x="81619" y="6371"/>
                  <a:pt x="66075" y="1588"/>
                </a:cubicBezTo>
                <a:cubicBezTo>
                  <a:pt x="63496" y="794"/>
                  <a:pt x="60783" y="529"/>
                  <a:pt x="58137" y="0"/>
                </a:cubicBezTo>
                <a:cubicBezTo>
                  <a:pt x="39896" y="18241"/>
                  <a:pt x="47545" y="7964"/>
                  <a:pt x="34325" y="47625"/>
                </a:cubicBezTo>
                <a:cubicBezTo>
                  <a:pt x="22711" y="82468"/>
                  <a:pt x="20336" y="98872"/>
                  <a:pt x="12100" y="136525"/>
                </a:cubicBezTo>
                <a:cubicBezTo>
                  <a:pt x="-11340" y="406084"/>
                  <a:pt x="4967" y="190366"/>
                  <a:pt x="13687" y="803275"/>
                </a:cubicBezTo>
                <a:cubicBezTo>
                  <a:pt x="15090" y="901877"/>
                  <a:pt x="19789" y="1201943"/>
                  <a:pt x="26387" y="1271588"/>
                </a:cubicBezTo>
                <a:cubicBezTo>
                  <a:pt x="42308" y="1439638"/>
                  <a:pt x="54196" y="1439004"/>
                  <a:pt x="135925" y="1574800"/>
                </a:cubicBezTo>
                <a:cubicBezTo>
                  <a:pt x="144175" y="1588507"/>
                  <a:pt x="153380" y="1601640"/>
                  <a:pt x="162912" y="1614488"/>
                </a:cubicBezTo>
                <a:cubicBezTo>
                  <a:pt x="165587" y="1618094"/>
                  <a:pt x="168120" y="1622779"/>
                  <a:pt x="172437" y="1624013"/>
                </a:cubicBezTo>
                <a:cubicBezTo>
                  <a:pt x="183677" y="1627224"/>
                  <a:pt x="195720" y="1626130"/>
                  <a:pt x="207362" y="1627188"/>
                </a:cubicBezTo>
                <a:cubicBezTo>
                  <a:pt x="243345" y="1625600"/>
                  <a:pt x="279930" y="1629164"/>
                  <a:pt x="315312" y="1622425"/>
                </a:cubicBezTo>
                <a:cubicBezTo>
                  <a:pt x="326028" y="1620384"/>
                  <a:pt x="335743" y="1611500"/>
                  <a:pt x="340712" y="1601788"/>
                </a:cubicBezTo>
                <a:cubicBezTo>
                  <a:pt x="359557" y="1564955"/>
                  <a:pt x="370345" y="1524529"/>
                  <a:pt x="385162" y="1485900"/>
                </a:cubicBezTo>
                <a:cubicBezTo>
                  <a:pt x="400411" y="1279200"/>
                  <a:pt x="410688" y="1302660"/>
                  <a:pt x="377225" y="1095375"/>
                </a:cubicBezTo>
                <a:cubicBezTo>
                  <a:pt x="356936" y="969693"/>
                  <a:pt x="328944" y="899638"/>
                  <a:pt x="296262" y="776288"/>
                </a:cubicBezTo>
                <a:cubicBezTo>
                  <a:pt x="277821" y="706690"/>
                  <a:pt x="254300" y="637979"/>
                  <a:pt x="243875" y="566738"/>
                </a:cubicBezTo>
                <a:cubicBezTo>
                  <a:pt x="230415" y="474763"/>
                  <a:pt x="236912" y="523427"/>
                  <a:pt x="224825" y="420688"/>
                </a:cubicBezTo>
                <a:cubicBezTo>
                  <a:pt x="226412" y="372005"/>
                  <a:pt x="227848" y="323316"/>
                  <a:pt x="229587" y="274638"/>
                </a:cubicBezTo>
                <a:cubicBezTo>
                  <a:pt x="230723" y="242827"/>
                  <a:pt x="234890" y="213192"/>
                  <a:pt x="226412" y="180975"/>
                </a:cubicBezTo>
                <a:cubicBezTo>
                  <a:pt x="223499" y="169904"/>
                  <a:pt x="214514" y="161339"/>
                  <a:pt x="207362" y="152400"/>
                </a:cubicBezTo>
                <a:cubicBezTo>
                  <a:pt x="200351" y="143637"/>
                  <a:pt x="198102" y="168275"/>
                  <a:pt x="196250" y="171450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180965E-46CD-9DFA-CD9E-324E977CF3FB}"/>
              </a:ext>
            </a:extLst>
          </p:cNvPr>
          <p:cNvSpPr/>
          <p:nvPr/>
        </p:nvSpPr>
        <p:spPr>
          <a:xfrm>
            <a:off x="6089439" y="4722813"/>
            <a:ext cx="374897" cy="433387"/>
          </a:xfrm>
          <a:custGeom>
            <a:avLst/>
            <a:gdLst>
              <a:gd name="connsiteX0" fmla="*/ 368511 w 374897"/>
              <a:gd name="connsiteY0" fmla="*/ 374650 h 433387"/>
              <a:gd name="connsiteX1" fmla="*/ 368511 w 374897"/>
              <a:gd name="connsiteY1" fmla="*/ 374650 h 433387"/>
              <a:gd name="connsiteX2" fmla="*/ 351049 w 374897"/>
              <a:gd name="connsiteY2" fmla="*/ 354012 h 433387"/>
              <a:gd name="connsiteX3" fmla="*/ 341524 w 374897"/>
              <a:gd name="connsiteY3" fmla="*/ 328612 h 433387"/>
              <a:gd name="connsiteX4" fmla="*/ 324061 w 374897"/>
              <a:gd name="connsiteY4" fmla="*/ 287337 h 433387"/>
              <a:gd name="connsiteX5" fmla="*/ 217699 w 374897"/>
              <a:gd name="connsiteY5" fmla="*/ 138112 h 433387"/>
              <a:gd name="connsiteX6" fmla="*/ 201824 w 374897"/>
              <a:gd name="connsiteY6" fmla="*/ 120650 h 433387"/>
              <a:gd name="connsiteX7" fmla="*/ 190711 w 374897"/>
              <a:gd name="connsiteY7" fmla="*/ 112712 h 433387"/>
              <a:gd name="connsiteX8" fmla="*/ 178011 w 374897"/>
              <a:gd name="connsiteY8" fmla="*/ 98425 h 433387"/>
              <a:gd name="connsiteX9" fmla="*/ 157374 w 374897"/>
              <a:gd name="connsiteY9" fmla="*/ 79375 h 433387"/>
              <a:gd name="connsiteX10" fmla="*/ 141499 w 374897"/>
              <a:gd name="connsiteY10" fmla="*/ 66675 h 433387"/>
              <a:gd name="connsiteX11" fmla="*/ 125624 w 374897"/>
              <a:gd name="connsiteY11" fmla="*/ 53975 h 433387"/>
              <a:gd name="connsiteX12" fmla="*/ 100224 w 374897"/>
              <a:gd name="connsiteY12" fmla="*/ 34925 h 433387"/>
              <a:gd name="connsiteX13" fmla="*/ 92286 w 374897"/>
              <a:gd name="connsiteY13" fmla="*/ 28575 h 433387"/>
              <a:gd name="connsiteX14" fmla="*/ 84349 w 374897"/>
              <a:gd name="connsiteY14" fmla="*/ 23812 h 433387"/>
              <a:gd name="connsiteX15" fmla="*/ 70061 w 374897"/>
              <a:gd name="connsiteY15" fmla="*/ 14287 h 433387"/>
              <a:gd name="connsiteX16" fmla="*/ 47836 w 374897"/>
              <a:gd name="connsiteY16" fmla="*/ 6350 h 433387"/>
              <a:gd name="connsiteX17" fmla="*/ 41486 w 374897"/>
              <a:gd name="connsiteY17" fmla="*/ 3175 h 433387"/>
              <a:gd name="connsiteX18" fmla="*/ 30374 w 374897"/>
              <a:gd name="connsiteY18" fmla="*/ 0 h 433387"/>
              <a:gd name="connsiteX19" fmla="*/ 4974 w 374897"/>
              <a:gd name="connsiteY19" fmla="*/ 6350 h 433387"/>
              <a:gd name="connsiteX20" fmla="*/ 211 w 374897"/>
              <a:gd name="connsiteY20" fmla="*/ 23812 h 433387"/>
              <a:gd name="connsiteX21" fmla="*/ 1799 w 374897"/>
              <a:gd name="connsiteY21" fmla="*/ 61912 h 433387"/>
              <a:gd name="connsiteX22" fmla="*/ 16086 w 374897"/>
              <a:gd name="connsiteY22" fmla="*/ 120650 h 433387"/>
              <a:gd name="connsiteX23" fmla="*/ 31961 w 374897"/>
              <a:gd name="connsiteY23" fmla="*/ 163512 h 433387"/>
              <a:gd name="connsiteX24" fmla="*/ 101811 w 374897"/>
              <a:gd name="connsiteY24" fmla="*/ 276225 h 433387"/>
              <a:gd name="connsiteX25" fmla="*/ 136736 w 374897"/>
              <a:gd name="connsiteY25" fmla="*/ 311150 h 433387"/>
              <a:gd name="connsiteX26" fmla="*/ 225636 w 374897"/>
              <a:gd name="connsiteY26" fmla="*/ 390525 h 433387"/>
              <a:gd name="connsiteX27" fmla="*/ 266911 w 374897"/>
              <a:gd name="connsiteY27" fmla="*/ 427037 h 433387"/>
              <a:gd name="connsiteX28" fmla="*/ 287549 w 374897"/>
              <a:gd name="connsiteY28" fmla="*/ 433387 h 433387"/>
              <a:gd name="connsiteX29" fmla="*/ 305011 w 374897"/>
              <a:gd name="connsiteY29" fmla="*/ 430212 h 433387"/>
              <a:gd name="connsiteX30" fmla="*/ 320886 w 374897"/>
              <a:gd name="connsiteY30" fmla="*/ 425450 h 433387"/>
              <a:gd name="connsiteX31" fmla="*/ 355811 w 374897"/>
              <a:gd name="connsiteY31" fmla="*/ 419100 h 433387"/>
              <a:gd name="connsiteX32" fmla="*/ 368511 w 374897"/>
              <a:gd name="connsiteY32" fmla="*/ 415925 h 433387"/>
              <a:gd name="connsiteX33" fmla="*/ 373274 w 374897"/>
              <a:gd name="connsiteY33" fmla="*/ 409575 h 433387"/>
              <a:gd name="connsiteX34" fmla="*/ 370099 w 374897"/>
              <a:gd name="connsiteY34" fmla="*/ 382587 h 433387"/>
              <a:gd name="connsiteX35" fmla="*/ 368511 w 374897"/>
              <a:gd name="connsiteY35" fmla="*/ 374650 h 433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74897" h="433387">
                <a:moveTo>
                  <a:pt x="368511" y="374650"/>
                </a:moveTo>
                <a:lnTo>
                  <a:pt x="368511" y="374650"/>
                </a:lnTo>
                <a:cubicBezTo>
                  <a:pt x="362690" y="367771"/>
                  <a:pt x="355606" y="361786"/>
                  <a:pt x="351049" y="354012"/>
                </a:cubicBezTo>
                <a:cubicBezTo>
                  <a:pt x="346476" y="346211"/>
                  <a:pt x="344917" y="336994"/>
                  <a:pt x="341524" y="328612"/>
                </a:cubicBezTo>
                <a:cubicBezTo>
                  <a:pt x="335919" y="314764"/>
                  <a:pt x="331260" y="300427"/>
                  <a:pt x="324061" y="287337"/>
                </a:cubicBezTo>
                <a:cubicBezTo>
                  <a:pt x="278040" y="203663"/>
                  <a:pt x="276065" y="205763"/>
                  <a:pt x="217699" y="138112"/>
                </a:cubicBezTo>
                <a:cubicBezTo>
                  <a:pt x="212560" y="132156"/>
                  <a:pt x="208225" y="125222"/>
                  <a:pt x="201824" y="120650"/>
                </a:cubicBezTo>
                <a:cubicBezTo>
                  <a:pt x="198120" y="118004"/>
                  <a:pt x="194039" y="115818"/>
                  <a:pt x="190711" y="112712"/>
                </a:cubicBezTo>
                <a:cubicBezTo>
                  <a:pt x="186053" y="108364"/>
                  <a:pt x="182386" y="103057"/>
                  <a:pt x="178011" y="98425"/>
                </a:cubicBezTo>
                <a:cubicBezTo>
                  <a:pt x="136443" y="54411"/>
                  <a:pt x="179094" y="99120"/>
                  <a:pt x="157374" y="79375"/>
                </a:cubicBezTo>
                <a:cubicBezTo>
                  <a:pt x="143136" y="66432"/>
                  <a:pt x="151851" y="70125"/>
                  <a:pt x="141499" y="66675"/>
                </a:cubicBezTo>
                <a:cubicBezTo>
                  <a:pt x="129520" y="58690"/>
                  <a:pt x="146257" y="70123"/>
                  <a:pt x="125624" y="53975"/>
                </a:cubicBezTo>
                <a:cubicBezTo>
                  <a:pt x="117290" y="47452"/>
                  <a:pt x="108642" y="41339"/>
                  <a:pt x="100224" y="34925"/>
                </a:cubicBezTo>
                <a:cubicBezTo>
                  <a:pt x="97529" y="32871"/>
                  <a:pt x="95191" y="30319"/>
                  <a:pt x="92286" y="28575"/>
                </a:cubicBezTo>
                <a:cubicBezTo>
                  <a:pt x="89640" y="26987"/>
                  <a:pt x="86916" y="25524"/>
                  <a:pt x="84349" y="23812"/>
                </a:cubicBezTo>
                <a:cubicBezTo>
                  <a:pt x="76377" y="18497"/>
                  <a:pt x="79280" y="18897"/>
                  <a:pt x="70061" y="14287"/>
                </a:cubicBezTo>
                <a:cubicBezTo>
                  <a:pt x="64091" y="11302"/>
                  <a:pt x="53150" y="8394"/>
                  <a:pt x="47836" y="6350"/>
                </a:cubicBezTo>
                <a:cubicBezTo>
                  <a:pt x="45627" y="5501"/>
                  <a:pt x="43661" y="4107"/>
                  <a:pt x="41486" y="3175"/>
                </a:cubicBezTo>
                <a:cubicBezTo>
                  <a:pt x="38292" y="1806"/>
                  <a:pt x="33604" y="807"/>
                  <a:pt x="30374" y="0"/>
                </a:cubicBezTo>
                <a:cubicBezTo>
                  <a:pt x="21907" y="2117"/>
                  <a:pt x="11824" y="942"/>
                  <a:pt x="4974" y="6350"/>
                </a:cubicBezTo>
                <a:cubicBezTo>
                  <a:pt x="238" y="10088"/>
                  <a:pt x="555" y="17789"/>
                  <a:pt x="211" y="23812"/>
                </a:cubicBezTo>
                <a:cubicBezTo>
                  <a:pt x="-514" y="36502"/>
                  <a:pt x="772" y="49243"/>
                  <a:pt x="1799" y="61912"/>
                </a:cubicBezTo>
                <a:cubicBezTo>
                  <a:pt x="3429" y="82009"/>
                  <a:pt x="9786" y="101749"/>
                  <a:pt x="16086" y="120650"/>
                </a:cubicBezTo>
                <a:cubicBezTo>
                  <a:pt x="20904" y="135104"/>
                  <a:pt x="25147" y="149885"/>
                  <a:pt x="31961" y="163512"/>
                </a:cubicBezTo>
                <a:cubicBezTo>
                  <a:pt x="49430" y="198450"/>
                  <a:pt x="73317" y="244565"/>
                  <a:pt x="101811" y="276225"/>
                </a:cubicBezTo>
                <a:cubicBezTo>
                  <a:pt x="112825" y="288462"/>
                  <a:pt x="124638" y="299983"/>
                  <a:pt x="136736" y="311150"/>
                </a:cubicBezTo>
                <a:cubicBezTo>
                  <a:pt x="165927" y="338096"/>
                  <a:pt x="196334" y="363700"/>
                  <a:pt x="225636" y="390525"/>
                </a:cubicBezTo>
                <a:cubicBezTo>
                  <a:pt x="248367" y="411334"/>
                  <a:pt x="244328" y="412923"/>
                  <a:pt x="266911" y="427037"/>
                </a:cubicBezTo>
                <a:cubicBezTo>
                  <a:pt x="271706" y="430034"/>
                  <a:pt x="283101" y="432275"/>
                  <a:pt x="287549" y="433387"/>
                </a:cubicBezTo>
                <a:cubicBezTo>
                  <a:pt x="293370" y="432329"/>
                  <a:pt x="299256" y="431582"/>
                  <a:pt x="305011" y="430212"/>
                </a:cubicBezTo>
                <a:cubicBezTo>
                  <a:pt x="310385" y="428932"/>
                  <a:pt x="315489" y="426631"/>
                  <a:pt x="320886" y="425450"/>
                </a:cubicBezTo>
                <a:cubicBezTo>
                  <a:pt x="332445" y="422922"/>
                  <a:pt x="344208" y="421421"/>
                  <a:pt x="355811" y="419100"/>
                </a:cubicBezTo>
                <a:cubicBezTo>
                  <a:pt x="360090" y="418244"/>
                  <a:pt x="364278" y="416983"/>
                  <a:pt x="368511" y="415925"/>
                </a:cubicBezTo>
                <a:cubicBezTo>
                  <a:pt x="370099" y="413808"/>
                  <a:pt x="372370" y="412062"/>
                  <a:pt x="373274" y="409575"/>
                </a:cubicBezTo>
                <a:cubicBezTo>
                  <a:pt x="376453" y="400831"/>
                  <a:pt x="374738" y="390473"/>
                  <a:pt x="370099" y="382587"/>
                </a:cubicBezTo>
                <a:cubicBezTo>
                  <a:pt x="367443" y="378072"/>
                  <a:pt x="368776" y="375973"/>
                  <a:pt x="368511" y="374650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46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29685A-E5C1-B7EF-BFF4-0F6949CD8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943" y="0"/>
            <a:ext cx="6608114" cy="6858000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7F6E38C-B1F5-F478-B734-B030D4564439}"/>
              </a:ext>
            </a:extLst>
          </p:cNvPr>
          <p:cNvSpPr/>
          <p:nvPr/>
        </p:nvSpPr>
        <p:spPr>
          <a:xfrm>
            <a:off x="7450667" y="1371600"/>
            <a:ext cx="1659466" cy="2103967"/>
          </a:xfrm>
          <a:custGeom>
            <a:avLst/>
            <a:gdLst>
              <a:gd name="connsiteX0" fmla="*/ 1553633 w 1659466"/>
              <a:gd name="connsiteY0" fmla="*/ 1032933 h 2103967"/>
              <a:gd name="connsiteX1" fmla="*/ 1553633 w 1659466"/>
              <a:gd name="connsiteY1" fmla="*/ 1032933 h 2103967"/>
              <a:gd name="connsiteX2" fmla="*/ 1210733 w 1659466"/>
              <a:gd name="connsiteY2" fmla="*/ 766233 h 2103967"/>
              <a:gd name="connsiteX3" fmla="*/ 563033 w 1659466"/>
              <a:gd name="connsiteY3" fmla="*/ 334433 h 2103967"/>
              <a:gd name="connsiteX4" fmla="*/ 287866 w 1659466"/>
              <a:gd name="connsiteY4" fmla="*/ 127000 h 2103967"/>
              <a:gd name="connsiteX5" fmla="*/ 182033 w 1659466"/>
              <a:gd name="connsiteY5" fmla="*/ 55033 h 2103967"/>
              <a:gd name="connsiteX6" fmla="*/ 118533 w 1659466"/>
              <a:gd name="connsiteY6" fmla="*/ 12700 h 2103967"/>
              <a:gd name="connsiteX7" fmla="*/ 105833 w 1659466"/>
              <a:gd name="connsiteY7" fmla="*/ 4233 h 2103967"/>
              <a:gd name="connsiteX8" fmla="*/ 84666 w 1659466"/>
              <a:gd name="connsiteY8" fmla="*/ 0 h 2103967"/>
              <a:gd name="connsiteX9" fmla="*/ 46566 w 1659466"/>
              <a:gd name="connsiteY9" fmla="*/ 33867 h 2103967"/>
              <a:gd name="connsiteX10" fmla="*/ 0 w 1659466"/>
              <a:gd name="connsiteY10" fmla="*/ 275167 h 2103967"/>
              <a:gd name="connsiteX11" fmla="*/ 21166 w 1659466"/>
              <a:gd name="connsiteY11" fmla="*/ 503767 h 2103967"/>
              <a:gd name="connsiteX12" fmla="*/ 186266 w 1659466"/>
              <a:gd name="connsiteY12" fmla="*/ 791633 h 2103967"/>
              <a:gd name="connsiteX13" fmla="*/ 389466 w 1659466"/>
              <a:gd name="connsiteY13" fmla="*/ 1016000 h 2103967"/>
              <a:gd name="connsiteX14" fmla="*/ 668866 w 1659466"/>
              <a:gd name="connsiteY14" fmla="*/ 1193800 h 2103967"/>
              <a:gd name="connsiteX15" fmla="*/ 889000 w 1659466"/>
              <a:gd name="connsiteY15" fmla="*/ 1346200 h 2103967"/>
              <a:gd name="connsiteX16" fmla="*/ 935566 w 1659466"/>
              <a:gd name="connsiteY16" fmla="*/ 1392767 h 2103967"/>
              <a:gd name="connsiteX17" fmla="*/ 986366 w 1659466"/>
              <a:gd name="connsiteY17" fmla="*/ 1460500 h 2103967"/>
              <a:gd name="connsiteX18" fmla="*/ 1024466 w 1659466"/>
              <a:gd name="connsiteY18" fmla="*/ 1515533 h 2103967"/>
              <a:gd name="connsiteX19" fmla="*/ 1041400 w 1659466"/>
              <a:gd name="connsiteY19" fmla="*/ 1566333 h 2103967"/>
              <a:gd name="connsiteX20" fmla="*/ 1054100 w 1659466"/>
              <a:gd name="connsiteY20" fmla="*/ 1608667 h 2103967"/>
              <a:gd name="connsiteX21" fmla="*/ 1083733 w 1659466"/>
              <a:gd name="connsiteY21" fmla="*/ 1684867 h 2103967"/>
              <a:gd name="connsiteX22" fmla="*/ 1121833 w 1659466"/>
              <a:gd name="connsiteY22" fmla="*/ 1752600 h 2103967"/>
              <a:gd name="connsiteX23" fmla="*/ 1138766 w 1659466"/>
              <a:gd name="connsiteY23" fmla="*/ 1782233 h 2103967"/>
              <a:gd name="connsiteX24" fmla="*/ 1164166 w 1659466"/>
              <a:gd name="connsiteY24" fmla="*/ 1858433 h 2103967"/>
              <a:gd name="connsiteX25" fmla="*/ 1257300 w 1659466"/>
              <a:gd name="connsiteY25" fmla="*/ 1968500 h 2103967"/>
              <a:gd name="connsiteX26" fmla="*/ 1303866 w 1659466"/>
              <a:gd name="connsiteY26" fmla="*/ 2027767 h 2103967"/>
              <a:gd name="connsiteX27" fmla="*/ 1320800 w 1659466"/>
              <a:gd name="connsiteY27" fmla="*/ 2044700 h 2103967"/>
              <a:gd name="connsiteX28" fmla="*/ 1371600 w 1659466"/>
              <a:gd name="connsiteY28" fmla="*/ 2103967 h 2103967"/>
              <a:gd name="connsiteX29" fmla="*/ 1401233 w 1659466"/>
              <a:gd name="connsiteY29" fmla="*/ 2099733 h 2103967"/>
              <a:gd name="connsiteX30" fmla="*/ 1413933 w 1659466"/>
              <a:gd name="connsiteY30" fmla="*/ 2087033 h 2103967"/>
              <a:gd name="connsiteX31" fmla="*/ 1435100 w 1659466"/>
              <a:gd name="connsiteY31" fmla="*/ 2082800 h 2103967"/>
              <a:gd name="connsiteX32" fmla="*/ 1464733 w 1659466"/>
              <a:gd name="connsiteY32" fmla="*/ 2057400 h 2103967"/>
              <a:gd name="connsiteX33" fmla="*/ 1426633 w 1659466"/>
              <a:gd name="connsiteY33" fmla="*/ 1921933 h 2103967"/>
              <a:gd name="connsiteX34" fmla="*/ 1401233 w 1659466"/>
              <a:gd name="connsiteY34" fmla="*/ 1833033 h 2103967"/>
              <a:gd name="connsiteX35" fmla="*/ 1346200 w 1659466"/>
              <a:gd name="connsiteY35" fmla="*/ 1545167 h 2103967"/>
              <a:gd name="connsiteX36" fmla="*/ 1350433 w 1659466"/>
              <a:gd name="connsiteY36" fmla="*/ 1507067 h 2103967"/>
              <a:gd name="connsiteX37" fmla="*/ 1430866 w 1659466"/>
              <a:gd name="connsiteY37" fmla="*/ 1303867 h 2103967"/>
              <a:gd name="connsiteX38" fmla="*/ 1557866 w 1659466"/>
              <a:gd name="connsiteY38" fmla="*/ 1172633 h 2103967"/>
              <a:gd name="connsiteX39" fmla="*/ 1583266 w 1659466"/>
              <a:gd name="connsiteY39" fmla="*/ 1134533 h 2103967"/>
              <a:gd name="connsiteX40" fmla="*/ 1659466 w 1659466"/>
              <a:gd name="connsiteY40" fmla="*/ 1037167 h 2103967"/>
              <a:gd name="connsiteX41" fmla="*/ 1634066 w 1659466"/>
              <a:gd name="connsiteY41" fmla="*/ 1024467 h 2103967"/>
              <a:gd name="connsiteX42" fmla="*/ 1553633 w 1659466"/>
              <a:gd name="connsiteY42" fmla="*/ 1032933 h 2103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659466" h="2103967">
                <a:moveTo>
                  <a:pt x="1553633" y="1032933"/>
                </a:moveTo>
                <a:lnTo>
                  <a:pt x="1553633" y="1032933"/>
                </a:lnTo>
                <a:cubicBezTo>
                  <a:pt x="1439333" y="944033"/>
                  <a:pt x="1332001" y="845365"/>
                  <a:pt x="1210733" y="766233"/>
                </a:cubicBezTo>
                <a:cubicBezTo>
                  <a:pt x="1008320" y="634150"/>
                  <a:pt x="766775" y="486522"/>
                  <a:pt x="563033" y="334433"/>
                </a:cubicBezTo>
                <a:cubicBezTo>
                  <a:pt x="336469" y="165308"/>
                  <a:pt x="489672" y="269012"/>
                  <a:pt x="287866" y="127000"/>
                </a:cubicBezTo>
                <a:cubicBezTo>
                  <a:pt x="252977" y="102449"/>
                  <a:pt x="217393" y="78901"/>
                  <a:pt x="182033" y="55033"/>
                </a:cubicBezTo>
                <a:lnTo>
                  <a:pt x="118533" y="12700"/>
                </a:lnTo>
                <a:cubicBezTo>
                  <a:pt x="114300" y="9878"/>
                  <a:pt x="110822" y="5231"/>
                  <a:pt x="105833" y="4233"/>
                </a:cubicBezTo>
                <a:lnTo>
                  <a:pt x="84666" y="0"/>
                </a:lnTo>
                <a:cubicBezTo>
                  <a:pt x="71966" y="11289"/>
                  <a:pt x="54996" y="19114"/>
                  <a:pt x="46566" y="33867"/>
                </a:cubicBezTo>
                <a:cubicBezTo>
                  <a:pt x="6520" y="103948"/>
                  <a:pt x="7966" y="201478"/>
                  <a:pt x="0" y="275167"/>
                </a:cubicBezTo>
                <a:cubicBezTo>
                  <a:pt x="7055" y="351367"/>
                  <a:pt x="3777" y="429243"/>
                  <a:pt x="21166" y="503767"/>
                </a:cubicBezTo>
                <a:cubicBezTo>
                  <a:pt x="46205" y="611076"/>
                  <a:pt x="121756" y="706963"/>
                  <a:pt x="186266" y="791633"/>
                </a:cubicBezTo>
                <a:cubicBezTo>
                  <a:pt x="234841" y="855388"/>
                  <a:pt x="319782" y="965890"/>
                  <a:pt x="389466" y="1016000"/>
                </a:cubicBezTo>
                <a:cubicBezTo>
                  <a:pt x="479091" y="1080449"/>
                  <a:pt x="575851" y="1134347"/>
                  <a:pt x="668866" y="1193800"/>
                </a:cubicBezTo>
                <a:cubicBezTo>
                  <a:pt x="753793" y="1248083"/>
                  <a:pt x="814231" y="1283114"/>
                  <a:pt x="889000" y="1346200"/>
                </a:cubicBezTo>
                <a:cubicBezTo>
                  <a:pt x="905777" y="1360356"/>
                  <a:pt x="921331" y="1376056"/>
                  <a:pt x="935566" y="1392767"/>
                </a:cubicBezTo>
                <a:cubicBezTo>
                  <a:pt x="953867" y="1414251"/>
                  <a:pt x="969813" y="1437642"/>
                  <a:pt x="986366" y="1460500"/>
                </a:cubicBezTo>
                <a:cubicBezTo>
                  <a:pt x="999452" y="1478571"/>
                  <a:pt x="1024466" y="1515533"/>
                  <a:pt x="1024466" y="1515533"/>
                </a:cubicBezTo>
                <a:cubicBezTo>
                  <a:pt x="1030111" y="1532466"/>
                  <a:pt x="1035988" y="1549324"/>
                  <a:pt x="1041400" y="1566333"/>
                </a:cubicBezTo>
                <a:cubicBezTo>
                  <a:pt x="1045867" y="1580372"/>
                  <a:pt x="1049664" y="1594618"/>
                  <a:pt x="1054100" y="1608667"/>
                </a:cubicBezTo>
                <a:cubicBezTo>
                  <a:pt x="1063238" y="1637605"/>
                  <a:pt x="1069623" y="1657733"/>
                  <a:pt x="1083733" y="1684867"/>
                </a:cubicBezTo>
                <a:cubicBezTo>
                  <a:pt x="1095684" y="1707850"/>
                  <a:pt x="1109087" y="1730049"/>
                  <a:pt x="1121833" y="1752600"/>
                </a:cubicBezTo>
                <a:cubicBezTo>
                  <a:pt x="1127431" y="1762504"/>
                  <a:pt x="1138766" y="1782233"/>
                  <a:pt x="1138766" y="1782233"/>
                </a:cubicBezTo>
                <a:cubicBezTo>
                  <a:pt x="1144525" y="1805270"/>
                  <a:pt x="1151262" y="1838698"/>
                  <a:pt x="1164166" y="1858433"/>
                </a:cubicBezTo>
                <a:cubicBezTo>
                  <a:pt x="1194229" y="1904412"/>
                  <a:pt x="1223847" y="1928356"/>
                  <a:pt x="1257300" y="1968500"/>
                </a:cubicBezTo>
                <a:cubicBezTo>
                  <a:pt x="1273384" y="1987801"/>
                  <a:pt x="1286100" y="2010002"/>
                  <a:pt x="1303866" y="2027767"/>
                </a:cubicBezTo>
                <a:cubicBezTo>
                  <a:pt x="1309511" y="2033411"/>
                  <a:pt x="1315605" y="2038639"/>
                  <a:pt x="1320800" y="2044700"/>
                </a:cubicBezTo>
                <a:cubicBezTo>
                  <a:pt x="1379087" y="2112701"/>
                  <a:pt x="1333303" y="2065670"/>
                  <a:pt x="1371600" y="2103967"/>
                </a:cubicBezTo>
                <a:cubicBezTo>
                  <a:pt x="1381478" y="2102556"/>
                  <a:pt x="1391969" y="2103439"/>
                  <a:pt x="1401233" y="2099733"/>
                </a:cubicBezTo>
                <a:cubicBezTo>
                  <a:pt x="1406792" y="2097509"/>
                  <a:pt x="1408578" y="2089710"/>
                  <a:pt x="1413933" y="2087033"/>
                </a:cubicBezTo>
                <a:cubicBezTo>
                  <a:pt x="1420369" y="2083815"/>
                  <a:pt x="1428044" y="2084211"/>
                  <a:pt x="1435100" y="2082800"/>
                </a:cubicBezTo>
                <a:cubicBezTo>
                  <a:pt x="1436247" y="2081940"/>
                  <a:pt x="1464503" y="2061994"/>
                  <a:pt x="1464733" y="2057400"/>
                </a:cubicBezTo>
                <a:cubicBezTo>
                  <a:pt x="1468684" y="1978372"/>
                  <a:pt x="1451833" y="1991717"/>
                  <a:pt x="1426633" y="1921933"/>
                </a:cubicBezTo>
                <a:cubicBezTo>
                  <a:pt x="1416166" y="1892946"/>
                  <a:pt x="1408315" y="1863027"/>
                  <a:pt x="1401233" y="1833033"/>
                </a:cubicBezTo>
                <a:cubicBezTo>
                  <a:pt x="1354431" y="1634813"/>
                  <a:pt x="1361674" y="1676704"/>
                  <a:pt x="1346200" y="1545167"/>
                </a:cubicBezTo>
                <a:cubicBezTo>
                  <a:pt x="1347611" y="1532467"/>
                  <a:pt x="1347334" y="1519464"/>
                  <a:pt x="1350433" y="1507067"/>
                </a:cubicBezTo>
                <a:cubicBezTo>
                  <a:pt x="1368533" y="1434667"/>
                  <a:pt x="1387136" y="1365693"/>
                  <a:pt x="1430866" y="1303867"/>
                </a:cubicBezTo>
                <a:cubicBezTo>
                  <a:pt x="1514524" y="1185591"/>
                  <a:pt x="1483862" y="1254860"/>
                  <a:pt x="1557866" y="1172633"/>
                </a:cubicBezTo>
                <a:cubicBezTo>
                  <a:pt x="1568077" y="1161288"/>
                  <a:pt x="1573836" y="1146535"/>
                  <a:pt x="1583266" y="1134533"/>
                </a:cubicBezTo>
                <a:cubicBezTo>
                  <a:pt x="1663478" y="1032446"/>
                  <a:pt x="1633811" y="1088481"/>
                  <a:pt x="1659466" y="1037167"/>
                </a:cubicBezTo>
                <a:cubicBezTo>
                  <a:pt x="1650999" y="1032934"/>
                  <a:pt x="1643101" y="1027291"/>
                  <a:pt x="1634066" y="1024467"/>
                </a:cubicBezTo>
                <a:cubicBezTo>
                  <a:pt x="1601659" y="1014339"/>
                  <a:pt x="1567038" y="1031522"/>
                  <a:pt x="1553633" y="1032933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0EB1A8D-4D44-5F51-71DB-520212123121}"/>
              </a:ext>
            </a:extLst>
          </p:cNvPr>
          <p:cNvSpPr/>
          <p:nvPr/>
        </p:nvSpPr>
        <p:spPr>
          <a:xfrm>
            <a:off x="8208433" y="3162300"/>
            <a:ext cx="982170" cy="1113367"/>
          </a:xfrm>
          <a:custGeom>
            <a:avLst/>
            <a:gdLst>
              <a:gd name="connsiteX0" fmla="*/ 889000 w 982170"/>
              <a:gd name="connsiteY0" fmla="*/ 88900 h 1113367"/>
              <a:gd name="connsiteX1" fmla="*/ 889000 w 982170"/>
              <a:gd name="connsiteY1" fmla="*/ 88900 h 1113367"/>
              <a:gd name="connsiteX2" fmla="*/ 740834 w 982170"/>
              <a:gd name="connsiteY2" fmla="*/ 8467 h 1113367"/>
              <a:gd name="connsiteX3" fmla="*/ 715434 w 982170"/>
              <a:gd name="connsiteY3" fmla="*/ 4233 h 1113367"/>
              <a:gd name="connsiteX4" fmla="*/ 702734 w 982170"/>
              <a:gd name="connsiteY4" fmla="*/ 0 h 1113367"/>
              <a:gd name="connsiteX5" fmla="*/ 728134 w 982170"/>
              <a:gd name="connsiteY5" fmla="*/ 84667 h 1113367"/>
              <a:gd name="connsiteX6" fmla="*/ 774700 w 982170"/>
              <a:gd name="connsiteY6" fmla="*/ 148167 h 1113367"/>
              <a:gd name="connsiteX7" fmla="*/ 787400 w 982170"/>
              <a:gd name="connsiteY7" fmla="*/ 177800 h 1113367"/>
              <a:gd name="connsiteX8" fmla="*/ 613834 w 982170"/>
              <a:gd name="connsiteY8" fmla="*/ 283633 h 1113367"/>
              <a:gd name="connsiteX9" fmla="*/ 571500 w 982170"/>
              <a:gd name="connsiteY9" fmla="*/ 309033 h 1113367"/>
              <a:gd name="connsiteX10" fmla="*/ 541867 w 982170"/>
              <a:gd name="connsiteY10" fmla="*/ 321733 h 1113367"/>
              <a:gd name="connsiteX11" fmla="*/ 499534 w 982170"/>
              <a:gd name="connsiteY11" fmla="*/ 334433 h 1113367"/>
              <a:gd name="connsiteX12" fmla="*/ 474134 w 982170"/>
              <a:gd name="connsiteY12" fmla="*/ 342900 h 1113367"/>
              <a:gd name="connsiteX13" fmla="*/ 448734 w 982170"/>
              <a:gd name="connsiteY13" fmla="*/ 262467 h 1113367"/>
              <a:gd name="connsiteX14" fmla="*/ 410634 w 982170"/>
              <a:gd name="connsiteY14" fmla="*/ 270933 h 1113367"/>
              <a:gd name="connsiteX15" fmla="*/ 397934 w 982170"/>
              <a:gd name="connsiteY15" fmla="*/ 283633 h 1113367"/>
              <a:gd name="connsiteX16" fmla="*/ 376767 w 982170"/>
              <a:gd name="connsiteY16" fmla="*/ 338667 h 1113367"/>
              <a:gd name="connsiteX17" fmla="*/ 351367 w 982170"/>
              <a:gd name="connsiteY17" fmla="*/ 402167 h 1113367"/>
              <a:gd name="connsiteX18" fmla="*/ 317500 w 982170"/>
              <a:gd name="connsiteY18" fmla="*/ 419100 h 1113367"/>
              <a:gd name="connsiteX19" fmla="*/ 262467 w 982170"/>
              <a:gd name="connsiteY19" fmla="*/ 448733 h 1113367"/>
              <a:gd name="connsiteX20" fmla="*/ 143934 w 982170"/>
              <a:gd name="connsiteY20" fmla="*/ 444500 h 1113367"/>
              <a:gd name="connsiteX21" fmla="*/ 101600 w 982170"/>
              <a:gd name="connsiteY21" fmla="*/ 440267 h 1113367"/>
              <a:gd name="connsiteX22" fmla="*/ 33867 w 982170"/>
              <a:gd name="connsiteY22" fmla="*/ 436033 h 1113367"/>
              <a:gd name="connsiteX23" fmla="*/ 12700 w 982170"/>
              <a:gd name="connsiteY23" fmla="*/ 440267 h 1113367"/>
              <a:gd name="connsiteX24" fmla="*/ 0 w 982170"/>
              <a:gd name="connsiteY24" fmla="*/ 550333 h 1113367"/>
              <a:gd name="connsiteX25" fmla="*/ 12700 w 982170"/>
              <a:gd name="connsiteY25" fmla="*/ 660400 h 1113367"/>
              <a:gd name="connsiteX26" fmla="*/ 25400 w 982170"/>
              <a:gd name="connsiteY26" fmla="*/ 690033 h 1113367"/>
              <a:gd name="connsiteX27" fmla="*/ 80434 w 982170"/>
              <a:gd name="connsiteY27" fmla="*/ 757767 h 1113367"/>
              <a:gd name="connsiteX28" fmla="*/ 127000 w 982170"/>
              <a:gd name="connsiteY28" fmla="*/ 859367 h 1113367"/>
              <a:gd name="connsiteX29" fmla="*/ 139700 w 982170"/>
              <a:gd name="connsiteY29" fmla="*/ 893233 h 1113367"/>
              <a:gd name="connsiteX30" fmla="*/ 182034 w 982170"/>
              <a:gd name="connsiteY30" fmla="*/ 952500 h 1113367"/>
              <a:gd name="connsiteX31" fmla="*/ 207434 w 982170"/>
              <a:gd name="connsiteY31" fmla="*/ 1011767 h 1113367"/>
              <a:gd name="connsiteX32" fmla="*/ 220134 w 982170"/>
              <a:gd name="connsiteY32" fmla="*/ 1037167 h 1113367"/>
              <a:gd name="connsiteX33" fmla="*/ 270934 w 982170"/>
              <a:gd name="connsiteY33" fmla="*/ 1079500 h 1113367"/>
              <a:gd name="connsiteX34" fmla="*/ 359834 w 982170"/>
              <a:gd name="connsiteY34" fmla="*/ 1113367 h 1113367"/>
              <a:gd name="connsiteX35" fmla="*/ 537634 w 982170"/>
              <a:gd name="connsiteY35" fmla="*/ 1087967 h 1113367"/>
              <a:gd name="connsiteX36" fmla="*/ 579967 w 982170"/>
              <a:gd name="connsiteY36" fmla="*/ 1066800 h 1113367"/>
              <a:gd name="connsiteX37" fmla="*/ 609600 w 982170"/>
              <a:gd name="connsiteY37" fmla="*/ 1062567 h 1113367"/>
              <a:gd name="connsiteX38" fmla="*/ 757767 w 982170"/>
              <a:gd name="connsiteY38" fmla="*/ 1045633 h 1113367"/>
              <a:gd name="connsiteX39" fmla="*/ 800100 w 982170"/>
              <a:gd name="connsiteY39" fmla="*/ 1032933 h 1113367"/>
              <a:gd name="connsiteX40" fmla="*/ 817034 w 982170"/>
              <a:gd name="connsiteY40" fmla="*/ 1020233 h 1113367"/>
              <a:gd name="connsiteX41" fmla="*/ 935567 w 982170"/>
              <a:gd name="connsiteY41" fmla="*/ 855133 h 1113367"/>
              <a:gd name="connsiteX42" fmla="*/ 977900 w 982170"/>
              <a:gd name="connsiteY42" fmla="*/ 677333 h 1113367"/>
              <a:gd name="connsiteX43" fmla="*/ 982134 w 982170"/>
              <a:gd name="connsiteY43" fmla="*/ 630767 h 1113367"/>
              <a:gd name="connsiteX44" fmla="*/ 969434 w 982170"/>
              <a:gd name="connsiteY44" fmla="*/ 207433 h 1113367"/>
              <a:gd name="connsiteX45" fmla="*/ 960967 w 982170"/>
              <a:gd name="connsiteY45" fmla="*/ 165100 h 1113367"/>
              <a:gd name="connsiteX46" fmla="*/ 939800 w 982170"/>
              <a:gd name="connsiteY46" fmla="*/ 50800 h 1113367"/>
              <a:gd name="connsiteX47" fmla="*/ 922867 w 982170"/>
              <a:gd name="connsiteY47" fmla="*/ 38100 h 1113367"/>
              <a:gd name="connsiteX48" fmla="*/ 842434 w 982170"/>
              <a:gd name="connsiteY48" fmla="*/ 0 h 1113367"/>
              <a:gd name="connsiteX49" fmla="*/ 808567 w 982170"/>
              <a:gd name="connsiteY49" fmla="*/ 29633 h 1113367"/>
              <a:gd name="connsiteX50" fmla="*/ 889000 w 982170"/>
              <a:gd name="connsiteY50" fmla="*/ 88900 h 1113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982170" h="1113367">
                <a:moveTo>
                  <a:pt x="889000" y="88900"/>
                </a:moveTo>
                <a:lnTo>
                  <a:pt x="889000" y="88900"/>
                </a:lnTo>
                <a:cubicBezTo>
                  <a:pt x="839611" y="62089"/>
                  <a:pt x="791342" y="33105"/>
                  <a:pt x="740834" y="8467"/>
                </a:cubicBezTo>
                <a:cubicBezTo>
                  <a:pt x="733119" y="4704"/>
                  <a:pt x="723813" y="6095"/>
                  <a:pt x="715434" y="4233"/>
                </a:cubicBezTo>
                <a:cubicBezTo>
                  <a:pt x="711078" y="3265"/>
                  <a:pt x="706967" y="1411"/>
                  <a:pt x="702734" y="0"/>
                </a:cubicBezTo>
                <a:cubicBezTo>
                  <a:pt x="711201" y="28222"/>
                  <a:pt x="715261" y="58163"/>
                  <a:pt x="728134" y="84667"/>
                </a:cubicBezTo>
                <a:cubicBezTo>
                  <a:pt x="739602" y="108277"/>
                  <a:pt x="760608" y="126022"/>
                  <a:pt x="774700" y="148167"/>
                </a:cubicBezTo>
                <a:cubicBezTo>
                  <a:pt x="780470" y="157234"/>
                  <a:pt x="783167" y="167922"/>
                  <a:pt x="787400" y="177800"/>
                </a:cubicBezTo>
                <a:lnTo>
                  <a:pt x="613834" y="283633"/>
                </a:lnTo>
                <a:cubicBezTo>
                  <a:pt x="599772" y="292181"/>
                  <a:pt x="586626" y="302550"/>
                  <a:pt x="571500" y="309033"/>
                </a:cubicBezTo>
                <a:cubicBezTo>
                  <a:pt x="561622" y="313266"/>
                  <a:pt x="552001" y="318156"/>
                  <a:pt x="541867" y="321733"/>
                </a:cubicBezTo>
                <a:cubicBezTo>
                  <a:pt x="527975" y="326636"/>
                  <a:pt x="513596" y="330039"/>
                  <a:pt x="499534" y="334433"/>
                </a:cubicBezTo>
                <a:cubicBezTo>
                  <a:pt x="491016" y="337095"/>
                  <a:pt x="482601" y="340078"/>
                  <a:pt x="474134" y="342900"/>
                </a:cubicBezTo>
                <a:cubicBezTo>
                  <a:pt x="419416" y="329222"/>
                  <a:pt x="514901" y="358713"/>
                  <a:pt x="448734" y="262467"/>
                </a:cubicBezTo>
                <a:cubicBezTo>
                  <a:pt x="441364" y="251746"/>
                  <a:pt x="423334" y="268111"/>
                  <a:pt x="410634" y="270933"/>
                </a:cubicBezTo>
                <a:cubicBezTo>
                  <a:pt x="406401" y="275166"/>
                  <a:pt x="401255" y="278652"/>
                  <a:pt x="397934" y="283633"/>
                </a:cubicBezTo>
                <a:cubicBezTo>
                  <a:pt x="384963" y="303089"/>
                  <a:pt x="383142" y="316354"/>
                  <a:pt x="376767" y="338667"/>
                </a:cubicBezTo>
                <a:cubicBezTo>
                  <a:pt x="372860" y="366018"/>
                  <a:pt x="374876" y="380467"/>
                  <a:pt x="351367" y="402167"/>
                </a:cubicBezTo>
                <a:cubicBezTo>
                  <a:pt x="342093" y="410728"/>
                  <a:pt x="328117" y="412275"/>
                  <a:pt x="317500" y="419100"/>
                </a:cubicBezTo>
                <a:cubicBezTo>
                  <a:pt x="266452" y="451917"/>
                  <a:pt x="319248" y="432511"/>
                  <a:pt x="262467" y="448733"/>
                </a:cubicBezTo>
                <a:lnTo>
                  <a:pt x="143934" y="444500"/>
                </a:lnTo>
                <a:cubicBezTo>
                  <a:pt x="129772" y="443755"/>
                  <a:pt x="115740" y="441355"/>
                  <a:pt x="101600" y="440267"/>
                </a:cubicBezTo>
                <a:cubicBezTo>
                  <a:pt x="79045" y="438532"/>
                  <a:pt x="56445" y="437444"/>
                  <a:pt x="33867" y="436033"/>
                </a:cubicBezTo>
                <a:cubicBezTo>
                  <a:pt x="26811" y="437444"/>
                  <a:pt x="14744" y="433368"/>
                  <a:pt x="12700" y="440267"/>
                </a:cubicBezTo>
                <a:cubicBezTo>
                  <a:pt x="2208" y="475677"/>
                  <a:pt x="0" y="550333"/>
                  <a:pt x="0" y="550333"/>
                </a:cubicBezTo>
                <a:cubicBezTo>
                  <a:pt x="2984" y="607026"/>
                  <a:pt x="-2457" y="617961"/>
                  <a:pt x="12700" y="660400"/>
                </a:cubicBezTo>
                <a:cubicBezTo>
                  <a:pt x="16314" y="670521"/>
                  <a:pt x="19439" y="681091"/>
                  <a:pt x="25400" y="690033"/>
                </a:cubicBezTo>
                <a:cubicBezTo>
                  <a:pt x="105821" y="810663"/>
                  <a:pt x="6999" y="640271"/>
                  <a:pt x="80434" y="757767"/>
                </a:cubicBezTo>
                <a:cubicBezTo>
                  <a:pt x="91874" y="776071"/>
                  <a:pt x="124554" y="853496"/>
                  <a:pt x="127000" y="859367"/>
                </a:cubicBezTo>
                <a:cubicBezTo>
                  <a:pt x="131637" y="870496"/>
                  <a:pt x="133567" y="882853"/>
                  <a:pt x="139700" y="893233"/>
                </a:cubicBezTo>
                <a:cubicBezTo>
                  <a:pt x="152051" y="914134"/>
                  <a:pt x="169989" y="931421"/>
                  <a:pt x="182034" y="952500"/>
                </a:cubicBezTo>
                <a:cubicBezTo>
                  <a:pt x="192698" y="971162"/>
                  <a:pt x="198614" y="992167"/>
                  <a:pt x="207434" y="1011767"/>
                </a:cubicBezTo>
                <a:cubicBezTo>
                  <a:pt x="211319" y="1020399"/>
                  <a:pt x="215537" y="1028892"/>
                  <a:pt x="220134" y="1037167"/>
                </a:cubicBezTo>
                <a:cubicBezTo>
                  <a:pt x="231792" y="1058153"/>
                  <a:pt x="245970" y="1067421"/>
                  <a:pt x="270934" y="1079500"/>
                </a:cubicBezTo>
                <a:cubicBezTo>
                  <a:pt x="299479" y="1093312"/>
                  <a:pt x="359834" y="1113367"/>
                  <a:pt x="359834" y="1113367"/>
                </a:cubicBezTo>
                <a:cubicBezTo>
                  <a:pt x="419101" y="1104900"/>
                  <a:pt x="484086" y="1114741"/>
                  <a:pt x="537634" y="1087967"/>
                </a:cubicBezTo>
                <a:cubicBezTo>
                  <a:pt x="551745" y="1080911"/>
                  <a:pt x="565090" y="1072051"/>
                  <a:pt x="579967" y="1066800"/>
                </a:cubicBezTo>
                <a:cubicBezTo>
                  <a:pt x="589376" y="1063479"/>
                  <a:pt x="599688" y="1063711"/>
                  <a:pt x="609600" y="1062567"/>
                </a:cubicBezTo>
                <a:cubicBezTo>
                  <a:pt x="821044" y="1038170"/>
                  <a:pt x="571810" y="1068879"/>
                  <a:pt x="757767" y="1045633"/>
                </a:cubicBezTo>
                <a:cubicBezTo>
                  <a:pt x="771878" y="1041400"/>
                  <a:pt x="786559" y="1038736"/>
                  <a:pt x="800100" y="1032933"/>
                </a:cubicBezTo>
                <a:cubicBezTo>
                  <a:pt x="806585" y="1030154"/>
                  <a:pt x="812758" y="1025845"/>
                  <a:pt x="817034" y="1020233"/>
                </a:cubicBezTo>
                <a:cubicBezTo>
                  <a:pt x="858092" y="966344"/>
                  <a:pt x="896056" y="910166"/>
                  <a:pt x="935567" y="855133"/>
                </a:cubicBezTo>
                <a:cubicBezTo>
                  <a:pt x="949678" y="795866"/>
                  <a:pt x="965519" y="736985"/>
                  <a:pt x="977900" y="677333"/>
                </a:cubicBezTo>
                <a:cubicBezTo>
                  <a:pt x="981067" y="662072"/>
                  <a:pt x="982415" y="646351"/>
                  <a:pt x="982134" y="630767"/>
                </a:cubicBezTo>
                <a:cubicBezTo>
                  <a:pt x="979591" y="489615"/>
                  <a:pt x="975845" y="348462"/>
                  <a:pt x="969434" y="207433"/>
                </a:cubicBezTo>
                <a:cubicBezTo>
                  <a:pt x="968781" y="193057"/>
                  <a:pt x="963333" y="179295"/>
                  <a:pt x="960967" y="165100"/>
                </a:cubicBezTo>
                <a:cubicBezTo>
                  <a:pt x="953564" y="120681"/>
                  <a:pt x="958529" y="102304"/>
                  <a:pt x="939800" y="50800"/>
                </a:cubicBezTo>
                <a:cubicBezTo>
                  <a:pt x="937389" y="44169"/>
                  <a:pt x="928738" y="42014"/>
                  <a:pt x="922867" y="38100"/>
                </a:cubicBezTo>
                <a:cubicBezTo>
                  <a:pt x="870585" y="3245"/>
                  <a:pt x="891555" y="12281"/>
                  <a:pt x="842434" y="0"/>
                </a:cubicBezTo>
                <a:cubicBezTo>
                  <a:pt x="810233" y="23001"/>
                  <a:pt x="818229" y="10309"/>
                  <a:pt x="808567" y="29633"/>
                </a:cubicBezTo>
                <a:lnTo>
                  <a:pt x="889000" y="88900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257415C-D660-95F9-8D57-D0903B5915EC}"/>
              </a:ext>
            </a:extLst>
          </p:cNvPr>
          <p:cNvSpPr/>
          <p:nvPr/>
        </p:nvSpPr>
        <p:spPr>
          <a:xfrm>
            <a:off x="7137400" y="3196167"/>
            <a:ext cx="1113519" cy="575733"/>
          </a:xfrm>
          <a:custGeom>
            <a:avLst/>
            <a:gdLst>
              <a:gd name="connsiteX0" fmla="*/ 1104900 w 1113519"/>
              <a:gd name="connsiteY0" fmla="*/ 397933 h 575733"/>
              <a:gd name="connsiteX1" fmla="*/ 1104900 w 1113519"/>
              <a:gd name="connsiteY1" fmla="*/ 397933 h 575733"/>
              <a:gd name="connsiteX2" fmla="*/ 1096433 w 1113519"/>
              <a:gd name="connsiteY2" fmla="*/ 317500 h 575733"/>
              <a:gd name="connsiteX3" fmla="*/ 1092200 w 1113519"/>
              <a:gd name="connsiteY3" fmla="*/ 224366 h 575733"/>
              <a:gd name="connsiteX4" fmla="*/ 1058333 w 1113519"/>
              <a:gd name="connsiteY4" fmla="*/ 135466 h 575733"/>
              <a:gd name="connsiteX5" fmla="*/ 1032933 w 1113519"/>
              <a:gd name="connsiteY5" fmla="*/ 67733 h 575733"/>
              <a:gd name="connsiteX6" fmla="*/ 1016000 w 1113519"/>
              <a:gd name="connsiteY6" fmla="*/ 46566 h 575733"/>
              <a:gd name="connsiteX7" fmla="*/ 935567 w 1113519"/>
              <a:gd name="connsiteY7" fmla="*/ 42333 h 575733"/>
              <a:gd name="connsiteX8" fmla="*/ 808567 w 1113519"/>
              <a:gd name="connsiteY8" fmla="*/ 50800 h 575733"/>
              <a:gd name="connsiteX9" fmla="*/ 778933 w 1113519"/>
              <a:gd name="connsiteY9" fmla="*/ 88900 h 575733"/>
              <a:gd name="connsiteX10" fmla="*/ 740833 w 1113519"/>
              <a:gd name="connsiteY10" fmla="*/ 186266 h 575733"/>
              <a:gd name="connsiteX11" fmla="*/ 728133 w 1113519"/>
              <a:gd name="connsiteY11" fmla="*/ 241300 h 575733"/>
              <a:gd name="connsiteX12" fmla="*/ 723900 w 1113519"/>
              <a:gd name="connsiteY12" fmla="*/ 254000 h 575733"/>
              <a:gd name="connsiteX13" fmla="*/ 698500 w 1113519"/>
              <a:gd name="connsiteY13" fmla="*/ 262466 h 575733"/>
              <a:gd name="connsiteX14" fmla="*/ 685800 w 1113519"/>
              <a:gd name="connsiteY14" fmla="*/ 270933 h 575733"/>
              <a:gd name="connsiteX15" fmla="*/ 622300 w 1113519"/>
              <a:gd name="connsiteY15" fmla="*/ 275166 h 575733"/>
              <a:gd name="connsiteX16" fmla="*/ 605367 w 1113519"/>
              <a:gd name="connsiteY16" fmla="*/ 279400 h 575733"/>
              <a:gd name="connsiteX17" fmla="*/ 584200 w 1113519"/>
              <a:gd name="connsiteY17" fmla="*/ 309033 h 575733"/>
              <a:gd name="connsiteX18" fmla="*/ 575733 w 1113519"/>
              <a:gd name="connsiteY18" fmla="*/ 330200 h 575733"/>
              <a:gd name="connsiteX19" fmla="*/ 571500 w 1113519"/>
              <a:gd name="connsiteY19" fmla="*/ 359833 h 575733"/>
              <a:gd name="connsiteX20" fmla="*/ 563033 w 1113519"/>
              <a:gd name="connsiteY20" fmla="*/ 385233 h 575733"/>
              <a:gd name="connsiteX21" fmla="*/ 520700 w 1113519"/>
              <a:gd name="connsiteY21" fmla="*/ 334433 h 575733"/>
              <a:gd name="connsiteX22" fmla="*/ 516467 w 1113519"/>
              <a:gd name="connsiteY22" fmla="*/ 321733 h 575733"/>
              <a:gd name="connsiteX23" fmla="*/ 495300 w 1113519"/>
              <a:gd name="connsiteY23" fmla="*/ 292100 h 575733"/>
              <a:gd name="connsiteX24" fmla="*/ 478367 w 1113519"/>
              <a:gd name="connsiteY24" fmla="*/ 266700 h 575733"/>
              <a:gd name="connsiteX25" fmla="*/ 469900 w 1113519"/>
              <a:gd name="connsiteY25" fmla="*/ 254000 h 575733"/>
              <a:gd name="connsiteX26" fmla="*/ 457200 w 1113519"/>
              <a:gd name="connsiteY26" fmla="*/ 237066 h 575733"/>
              <a:gd name="connsiteX27" fmla="*/ 436033 w 1113519"/>
              <a:gd name="connsiteY27" fmla="*/ 228600 h 575733"/>
              <a:gd name="connsiteX28" fmla="*/ 406400 w 1113519"/>
              <a:gd name="connsiteY28" fmla="*/ 207433 h 575733"/>
              <a:gd name="connsiteX29" fmla="*/ 381000 w 1113519"/>
              <a:gd name="connsiteY29" fmla="*/ 203200 h 575733"/>
              <a:gd name="connsiteX30" fmla="*/ 368300 w 1113519"/>
              <a:gd name="connsiteY30" fmla="*/ 190500 h 575733"/>
              <a:gd name="connsiteX31" fmla="*/ 355600 w 1113519"/>
              <a:gd name="connsiteY31" fmla="*/ 186266 h 575733"/>
              <a:gd name="connsiteX32" fmla="*/ 338667 w 1113519"/>
              <a:gd name="connsiteY32" fmla="*/ 177800 h 575733"/>
              <a:gd name="connsiteX33" fmla="*/ 300567 w 1113519"/>
              <a:gd name="connsiteY33" fmla="*/ 165100 h 575733"/>
              <a:gd name="connsiteX34" fmla="*/ 287867 w 1113519"/>
              <a:gd name="connsiteY34" fmla="*/ 156633 h 575733"/>
              <a:gd name="connsiteX35" fmla="*/ 266700 w 1113519"/>
              <a:gd name="connsiteY35" fmla="*/ 148166 h 575733"/>
              <a:gd name="connsiteX36" fmla="*/ 224367 w 1113519"/>
              <a:gd name="connsiteY36" fmla="*/ 118533 h 575733"/>
              <a:gd name="connsiteX37" fmla="*/ 186267 w 1113519"/>
              <a:gd name="connsiteY37" fmla="*/ 97366 h 575733"/>
              <a:gd name="connsiteX38" fmla="*/ 156633 w 1113519"/>
              <a:gd name="connsiteY38" fmla="*/ 67733 h 575733"/>
              <a:gd name="connsiteX39" fmla="*/ 122767 w 1113519"/>
              <a:gd name="connsiteY39" fmla="*/ 38100 h 575733"/>
              <a:gd name="connsiteX40" fmla="*/ 101600 w 1113519"/>
              <a:gd name="connsiteY40" fmla="*/ 25400 h 575733"/>
              <a:gd name="connsiteX41" fmla="*/ 88900 w 1113519"/>
              <a:gd name="connsiteY41" fmla="*/ 12700 h 575733"/>
              <a:gd name="connsiteX42" fmla="*/ 63500 w 1113519"/>
              <a:gd name="connsiteY42" fmla="*/ 0 h 575733"/>
              <a:gd name="connsiteX43" fmla="*/ 42333 w 1113519"/>
              <a:gd name="connsiteY43" fmla="*/ 8466 h 575733"/>
              <a:gd name="connsiteX44" fmla="*/ 21167 w 1113519"/>
              <a:gd name="connsiteY44" fmla="*/ 33866 h 575733"/>
              <a:gd name="connsiteX45" fmla="*/ 8467 w 1113519"/>
              <a:gd name="connsiteY45" fmla="*/ 71966 h 575733"/>
              <a:gd name="connsiteX46" fmla="*/ 0 w 1113519"/>
              <a:gd name="connsiteY46" fmla="*/ 105833 h 575733"/>
              <a:gd name="connsiteX47" fmla="*/ 12700 w 1113519"/>
              <a:gd name="connsiteY47" fmla="*/ 160866 h 575733"/>
              <a:gd name="connsiteX48" fmla="*/ 46567 w 1113519"/>
              <a:gd name="connsiteY48" fmla="*/ 186266 h 575733"/>
              <a:gd name="connsiteX49" fmla="*/ 177800 w 1113519"/>
              <a:gd name="connsiteY49" fmla="*/ 270933 h 575733"/>
              <a:gd name="connsiteX50" fmla="*/ 198967 w 1113519"/>
              <a:gd name="connsiteY50" fmla="*/ 292100 h 575733"/>
              <a:gd name="connsiteX51" fmla="*/ 211667 w 1113519"/>
              <a:gd name="connsiteY51" fmla="*/ 309033 h 575733"/>
              <a:gd name="connsiteX52" fmla="*/ 254000 w 1113519"/>
              <a:gd name="connsiteY52" fmla="*/ 338666 h 575733"/>
              <a:gd name="connsiteX53" fmla="*/ 275167 w 1113519"/>
              <a:gd name="connsiteY53" fmla="*/ 355600 h 575733"/>
              <a:gd name="connsiteX54" fmla="*/ 287867 w 1113519"/>
              <a:gd name="connsiteY54" fmla="*/ 368300 h 575733"/>
              <a:gd name="connsiteX55" fmla="*/ 309033 w 1113519"/>
              <a:gd name="connsiteY55" fmla="*/ 381000 h 575733"/>
              <a:gd name="connsiteX56" fmla="*/ 342900 w 1113519"/>
              <a:gd name="connsiteY56" fmla="*/ 406400 h 575733"/>
              <a:gd name="connsiteX57" fmla="*/ 364067 w 1113519"/>
              <a:gd name="connsiteY57" fmla="*/ 423333 h 575733"/>
              <a:gd name="connsiteX58" fmla="*/ 436033 w 1113519"/>
              <a:gd name="connsiteY58" fmla="*/ 444500 h 575733"/>
              <a:gd name="connsiteX59" fmla="*/ 486833 w 1113519"/>
              <a:gd name="connsiteY59" fmla="*/ 461433 h 575733"/>
              <a:gd name="connsiteX60" fmla="*/ 516467 w 1113519"/>
              <a:gd name="connsiteY60" fmla="*/ 469900 h 575733"/>
              <a:gd name="connsiteX61" fmla="*/ 554567 w 1113519"/>
              <a:gd name="connsiteY61" fmla="*/ 482600 h 575733"/>
              <a:gd name="connsiteX62" fmla="*/ 609600 w 1113519"/>
              <a:gd name="connsiteY62" fmla="*/ 499533 h 575733"/>
              <a:gd name="connsiteX63" fmla="*/ 715433 w 1113519"/>
              <a:gd name="connsiteY63" fmla="*/ 541866 h 575733"/>
              <a:gd name="connsiteX64" fmla="*/ 745067 w 1113519"/>
              <a:gd name="connsiteY64" fmla="*/ 546100 h 575733"/>
              <a:gd name="connsiteX65" fmla="*/ 778933 w 1113519"/>
              <a:gd name="connsiteY65" fmla="*/ 558800 h 575733"/>
              <a:gd name="connsiteX66" fmla="*/ 817033 w 1113519"/>
              <a:gd name="connsiteY66" fmla="*/ 563033 h 575733"/>
              <a:gd name="connsiteX67" fmla="*/ 952500 w 1113519"/>
              <a:gd name="connsiteY67" fmla="*/ 575733 h 575733"/>
              <a:gd name="connsiteX68" fmla="*/ 1045633 w 1113519"/>
              <a:gd name="connsiteY68" fmla="*/ 567266 h 575733"/>
              <a:gd name="connsiteX69" fmla="*/ 1079500 w 1113519"/>
              <a:gd name="connsiteY69" fmla="*/ 546100 h 575733"/>
              <a:gd name="connsiteX70" fmla="*/ 1100667 w 1113519"/>
              <a:gd name="connsiteY70" fmla="*/ 533400 h 575733"/>
              <a:gd name="connsiteX71" fmla="*/ 1113367 w 1113519"/>
              <a:gd name="connsiteY71" fmla="*/ 503766 h 575733"/>
              <a:gd name="connsiteX72" fmla="*/ 1113367 w 1113519"/>
              <a:gd name="connsiteY72" fmla="*/ 499533 h 575733"/>
              <a:gd name="connsiteX73" fmla="*/ 1104900 w 1113519"/>
              <a:gd name="connsiteY73" fmla="*/ 397933 h 575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1113519" h="575733">
                <a:moveTo>
                  <a:pt x="1104900" y="397933"/>
                </a:moveTo>
                <a:lnTo>
                  <a:pt x="1104900" y="397933"/>
                </a:lnTo>
                <a:cubicBezTo>
                  <a:pt x="1102078" y="371122"/>
                  <a:pt x="1097431" y="344441"/>
                  <a:pt x="1096433" y="317500"/>
                </a:cubicBezTo>
                <a:cubicBezTo>
                  <a:pt x="1094006" y="251956"/>
                  <a:pt x="1118303" y="315726"/>
                  <a:pt x="1092200" y="224366"/>
                </a:cubicBezTo>
                <a:cubicBezTo>
                  <a:pt x="1083488" y="193875"/>
                  <a:pt x="1068361" y="165550"/>
                  <a:pt x="1058333" y="135466"/>
                </a:cubicBezTo>
                <a:cubicBezTo>
                  <a:pt x="1053014" y="119509"/>
                  <a:pt x="1042253" y="83710"/>
                  <a:pt x="1032933" y="67733"/>
                </a:cubicBezTo>
                <a:cubicBezTo>
                  <a:pt x="1028380" y="59928"/>
                  <a:pt x="1024743" y="48847"/>
                  <a:pt x="1016000" y="46566"/>
                </a:cubicBezTo>
                <a:cubicBezTo>
                  <a:pt x="990021" y="39789"/>
                  <a:pt x="962378" y="43744"/>
                  <a:pt x="935567" y="42333"/>
                </a:cubicBezTo>
                <a:cubicBezTo>
                  <a:pt x="893234" y="45155"/>
                  <a:pt x="849235" y="38709"/>
                  <a:pt x="808567" y="50800"/>
                </a:cubicBezTo>
                <a:cubicBezTo>
                  <a:pt x="793145" y="55385"/>
                  <a:pt x="787525" y="75297"/>
                  <a:pt x="778933" y="88900"/>
                </a:cubicBezTo>
                <a:cubicBezTo>
                  <a:pt x="757966" y="122097"/>
                  <a:pt x="751722" y="148153"/>
                  <a:pt x="740833" y="186266"/>
                </a:cubicBezTo>
                <a:cubicBezTo>
                  <a:pt x="719774" y="259974"/>
                  <a:pt x="741358" y="188403"/>
                  <a:pt x="728133" y="241300"/>
                </a:cubicBezTo>
                <a:cubicBezTo>
                  <a:pt x="727051" y="245629"/>
                  <a:pt x="727531" y="251406"/>
                  <a:pt x="723900" y="254000"/>
                </a:cubicBezTo>
                <a:cubicBezTo>
                  <a:pt x="716638" y="259187"/>
                  <a:pt x="706967" y="259644"/>
                  <a:pt x="698500" y="262466"/>
                </a:cubicBezTo>
                <a:cubicBezTo>
                  <a:pt x="694267" y="265288"/>
                  <a:pt x="690819" y="270097"/>
                  <a:pt x="685800" y="270933"/>
                </a:cubicBezTo>
                <a:cubicBezTo>
                  <a:pt x="664875" y="274421"/>
                  <a:pt x="643397" y="272945"/>
                  <a:pt x="622300" y="275166"/>
                </a:cubicBezTo>
                <a:cubicBezTo>
                  <a:pt x="616514" y="275775"/>
                  <a:pt x="611011" y="277989"/>
                  <a:pt x="605367" y="279400"/>
                </a:cubicBezTo>
                <a:cubicBezTo>
                  <a:pt x="602491" y="283234"/>
                  <a:pt x="587295" y="302844"/>
                  <a:pt x="584200" y="309033"/>
                </a:cubicBezTo>
                <a:cubicBezTo>
                  <a:pt x="580801" y="315830"/>
                  <a:pt x="578555" y="323144"/>
                  <a:pt x="575733" y="330200"/>
                </a:cubicBezTo>
                <a:cubicBezTo>
                  <a:pt x="574322" y="340078"/>
                  <a:pt x="573744" y="350111"/>
                  <a:pt x="571500" y="359833"/>
                </a:cubicBezTo>
                <a:cubicBezTo>
                  <a:pt x="569493" y="368529"/>
                  <a:pt x="571015" y="389224"/>
                  <a:pt x="563033" y="385233"/>
                </a:cubicBezTo>
                <a:cubicBezTo>
                  <a:pt x="543318" y="375375"/>
                  <a:pt x="520700" y="334433"/>
                  <a:pt x="520700" y="334433"/>
                </a:cubicBezTo>
                <a:cubicBezTo>
                  <a:pt x="519289" y="330200"/>
                  <a:pt x="518463" y="325724"/>
                  <a:pt x="516467" y="321733"/>
                </a:cubicBezTo>
                <a:cubicBezTo>
                  <a:pt x="513027" y="314853"/>
                  <a:pt x="498655" y="296892"/>
                  <a:pt x="495300" y="292100"/>
                </a:cubicBezTo>
                <a:cubicBezTo>
                  <a:pt x="489465" y="283764"/>
                  <a:pt x="484011" y="275167"/>
                  <a:pt x="478367" y="266700"/>
                </a:cubicBezTo>
                <a:cubicBezTo>
                  <a:pt x="475545" y="262467"/>
                  <a:pt x="472953" y="258070"/>
                  <a:pt x="469900" y="254000"/>
                </a:cubicBezTo>
                <a:cubicBezTo>
                  <a:pt x="465667" y="248355"/>
                  <a:pt x="462845" y="241299"/>
                  <a:pt x="457200" y="237066"/>
                </a:cubicBezTo>
                <a:cubicBezTo>
                  <a:pt x="451121" y="232507"/>
                  <a:pt x="442676" y="232290"/>
                  <a:pt x="436033" y="228600"/>
                </a:cubicBezTo>
                <a:cubicBezTo>
                  <a:pt x="435281" y="228182"/>
                  <a:pt x="410366" y="208755"/>
                  <a:pt x="406400" y="207433"/>
                </a:cubicBezTo>
                <a:cubicBezTo>
                  <a:pt x="398257" y="204719"/>
                  <a:pt x="389467" y="204611"/>
                  <a:pt x="381000" y="203200"/>
                </a:cubicBezTo>
                <a:cubicBezTo>
                  <a:pt x="376767" y="198967"/>
                  <a:pt x="373281" y="193821"/>
                  <a:pt x="368300" y="190500"/>
                </a:cubicBezTo>
                <a:cubicBezTo>
                  <a:pt x="364587" y="188025"/>
                  <a:pt x="359702" y="188024"/>
                  <a:pt x="355600" y="186266"/>
                </a:cubicBezTo>
                <a:cubicBezTo>
                  <a:pt x="349800" y="183780"/>
                  <a:pt x="344576" y="180016"/>
                  <a:pt x="338667" y="177800"/>
                </a:cubicBezTo>
                <a:cubicBezTo>
                  <a:pt x="306340" y="165677"/>
                  <a:pt x="337611" y="183622"/>
                  <a:pt x="300567" y="165100"/>
                </a:cubicBezTo>
                <a:cubicBezTo>
                  <a:pt x="296016" y="162825"/>
                  <a:pt x="292418" y="158908"/>
                  <a:pt x="287867" y="156633"/>
                </a:cubicBezTo>
                <a:cubicBezTo>
                  <a:pt x="281070" y="153234"/>
                  <a:pt x="273371" y="151805"/>
                  <a:pt x="266700" y="148166"/>
                </a:cubicBezTo>
                <a:cubicBezTo>
                  <a:pt x="241832" y="134602"/>
                  <a:pt x="245001" y="132289"/>
                  <a:pt x="224367" y="118533"/>
                </a:cubicBezTo>
                <a:cubicBezTo>
                  <a:pt x="208423" y="107904"/>
                  <a:pt x="202403" y="105435"/>
                  <a:pt x="186267" y="97366"/>
                </a:cubicBezTo>
                <a:cubicBezTo>
                  <a:pt x="171089" y="74600"/>
                  <a:pt x="184790" y="92370"/>
                  <a:pt x="156633" y="67733"/>
                </a:cubicBezTo>
                <a:cubicBezTo>
                  <a:pt x="133692" y="47660"/>
                  <a:pt x="154421" y="60258"/>
                  <a:pt x="122767" y="38100"/>
                </a:cubicBezTo>
                <a:cubicBezTo>
                  <a:pt x="116026" y="33381"/>
                  <a:pt x="108183" y="30337"/>
                  <a:pt x="101600" y="25400"/>
                </a:cubicBezTo>
                <a:cubicBezTo>
                  <a:pt x="96811" y="21808"/>
                  <a:pt x="93499" y="16533"/>
                  <a:pt x="88900" y="12700"/>
                </a:cubicBezTo>
                <a:cubicBezTo>
                  <a:pt x="77957" y="3581"/>
                  <a:pt x="76229" y="4243"/>
                  <a:pt x="63500" y="0"/>
                </a:cubicBezTo>
                <a:cubicBezTo>
                  <a:pt x="56444" y="2822"/>
                  <a:pt x="48777" y="4439"/>
                  <a:pt x="42333" y="8466"/>
                </a:cubicBezTo>
                <a:cubicBezTo>
                  <a:pt x="33019" y="14287"/>
                  <a:pt x="27019" y="25088"/>
                  <a:pt x="21167" y="33866"/>
                </a:cubicBezTo>
                <a:cubicBezTo>
                  <a:pt x="6948" y="90735"/>
                  <a:pt x="29727" y="2870"/>
                  <a:pt x="8467" y="71966"/>
                </a:cubicBezTo>
                <a:cubicBezTo>
                  <a:pt x="5045" y="83088"/>
                  <a:pt x="2822" y="94544"/>
                  <a:pt x="0" y="105833"/>
                </a:cubicBezTo>
                <a:cubicBezTo>
                  <a:pt x="4233" y="124177"/>
                  <a:pt x="3267" y="144573"/>
                  <a:pt x="12700" y="160866"/>
                </a:cubicBezTo>
                <a:cubicBezTo>
                  <a:pt x="19770" y="173078"/>
                  <a:pt x="34826" y="178438"/>
                  <a:pt x="46567" y="186266"/>
                </a:cubicBezTo>
                <a:cubicBezTo>
                  <a:pt x="89882" y="215143"/>
                  <a:pt x="140989" y="234122"/>
                  <a:pt x="177800" y="270933"/>
                </a:cubicBezTo>
                <a:cubicBezTo>
                  <a:pt x="184856" y="277989"/>
                  <a:pt x="192338" y="284642"/>
                  <a:pt x="198967" y="292100"/>
                </a:cubicBezTo>
                <a:cubicBezTo>
                  <a:pt x="203654" y="297373"/>
                  <a:pt x="206678" y="304044"/>
                  <a:pt x="211667" y="309033"/>
                </a:cubicBezTo>
                <a:cubicBezTo>
                  <a:pt x="231450" y="328816"/>
                  <a:pt x="232196" y="323403"/>
                  <a:pt x="254000" y="338666"/>
                </a:cubicBezTo>
                <a:cubicBezTo>
                  <a:pt x="261402" y="343848"/>
                  <a:pt x="268367" y="349650"/>
                  <a:pt x="275167" y="355600"/>
                </a:cubicBezTo>
                <a:cubicBezTo>
                  <a:pt x="279673" y="359542"/>
                  <a:pt x="283078" y="364708"/>
                  <a:pt x="287867" y="368300"/>
                </a:cubicBezTo>
                <a:cubicBezTo>
                  <a:pt x="294449" y="373237"/>
                  <a:pt x="301978" y="376767"/>
                  <a:pt x="309033" y="381000"/>
                </a:cubicBezTo>
                <a:cubicBezTo>
                  <a:pt x="333311" y="413369"/>
                  <a:pt x="307623" y="385234"/>
                  <a:pt x="342900" y="406400"/>
                </a:cubicBezTo>
                <a:cubicBezTo>
                  <a:pt x="350648" y="411049"/>
                  <a:pt x="356094" y="419081"/>
                  <a:pt x="364067" y="423333"/>
                </a:cubicBezTo>
                <a:cubicBezTo>
                  <a:pt x="398045" y="441454"/>
                  <a:pt x="402923" y="439769"/>
                  <a:pt x="436033" y="444500"/>
                </a:cubicBezTo>
                <a:lnTo>
                  <a:pt x="486833" y="461433"/>
                </a:lnTo>
                <a:cubicBezTo>
                  <a:pt x="496629" y="464527"/>
                  <a:pt x="506661" y="466836"/>
                  <a:pt x="516467" y="469900"/>
                </a:cubicBezTo>
                <a:cubicBezTo>
                  <a:pt x="529245" y="473893"/>
                  <a:pt x="541789" y="478607"/>
                  <a:pt x="554567" y="482600"/>
                </a:cubicBezTo>
                <a:cubicBezTo>
                  <a:pt x="570254" y="487502"/>
                  <a:pt x="594025" y="493043"/>
                  <a:pt x="609600" y="499533"/>
                </a:cubicBezTo>
                <a:cubicBezTo>
                  <a:pt x="653128" y="517670"/>
                  <a:pt x="674618" y="533120"/>
                  <a:pt x="715433" y="541866"/>
                </a:cubicBezTo>
                <a:cubicBezTo>
                  <a:pt x="725190" y="543957"/>
                  <a:pt x="735189" y="544689"/>
                  <a:pt x="745067" y="546100"/>
                </a:cubicBezTo>
                <a:cubicBezTo>
                  <a:pt x="756356" y="550333"/>
                  <a:pt x="767197" y="556039"/>
                  <a:pt x="778933" y="558800"/>
                </a:cubicBezTo>
                <a:cubicBezTo>
                  <a:pt x="791371" y="561727"/>
                  <a:pt x="804362" y="561380"/>
                  <a:pt x="817033" y="563033"/>
                </a:cubicBezTo>
                <a:cubicBezTo>
                  <a:pt x="915499" y="575876"/>
                  <a:pt x="838508" y="569401"/>
                  <a:pt x="952500" y="575733"/>
                </a:cubicBezTo>
                <a:cubicBezTo>
                  <a:pt x="983544" y="572911"/>
                  <a:pt x="1014823" y="572006"/>
                  <a:pt x="1045633" y="567266"/>
                </a:cubicBezTo>
                <a:cubicBezTo>
                  <a:pt x="1056386" y="565612"/>
                  <a:pt x="1071485" y="551444"/>
                  <a:pt x="1079500" y="546100"/>
                </a:cubicBezTo>
                <a:cubicBezTo>
                  <a:pt x="1086346" y="541536"/>
                  <a:pt x="1093611" y="537633"/>
                  <a:pt x="1100667" y="533400"/>
                </a:cubicBezTo>
                <a:cubicBezTo>
                  <a:pt x="1106722" y="521288"/>
                  <a:pt x="1110253" y="516221"/>
                  <a:pt x="1113367" y="503766"/>
                </a:cubicBezTo>
                <a:cubicBezTo>
                  <a:pt x="1113709" y="502397"/>
                  <a:pt x="1113367" y="500944"/>
                  <a:pt x="1113367" y="499533"/>
                </a:cubicBezTo>
                <a:lnTo>
                  <a:pt x="1104900" y="397933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2BD48CC-11BE-CD96-6126-9ED1A2387252}"/>
              </a:ext>
            </a:extLst>
          </p:cNvPr>
          <p:cNvSpPr/>
          <p:nvPr/>
        </p:nvSpPr>
        <p:spPr>
          <a:xfrm>
            <a:off x="6387692" y="2264833"/>
            <a:ext cx="1005190" cy="1371600"/>
          </a:xfrm>
          <a:custGeom>
            <a:avLst/>
            <a:gdLst>
              <a:gd name="connsiteX0" fmla="*/ 876708 w 1005190"/>
              <a:gd name="connsiteY0" fmla="*/ 905934 h 1371600"/>
              <a:gd name="connsiteX1" fmla="*/ 876708 w 1005190"/>
              <a:gd name="connsiteY1" fmla="*/ 905934 h 1371600"/>
              <a:gd name="connsiteX2" fmla="*/ 838608 w 1005190"/>
              <a:gd name="connsiteY2" fmla="*/ 867834 h 1371600"/>
              <a:gd name="connsiteX3" fmla="*/ 808975 w 1005190"/>
              <a:gd name="connsiteY3" fmla="*/ 829734 h 1371600"/>
              <a:gd name="connsiteX4" fmla="*/ 779341 w 1005190"/>
              <a:gd name="connsiteY4" fmla="*/ 795867 h 1371600"/>
              <a:gd name="connsiteX5" fmla="*/ 749708 w 1005190"/>
              <a:gd name="connsiteY5" fmla="*/ 719667 h 1371600"/>
              <a:gd name="connsiteX6" fmla="*/ 732775 w 1005190"/>
              <a:gd name="connsiteY6" fmla="*/ 668867 h 1371600"/>
              <a:gd name="connsiteX7" fmla="*/ 720075 w 1005190"/>
              <a:gd name="connsiteY7" fmla="*/ 626534 h 1371600"/>
              <a:gd name="connsiteX8" fmla="*/ 686208 w 1005190"/>
              <a:gd name="connsiteY8" fmla="*/ 550334 h 1371600"/>
              <a:gd name="connsiteX9" fmla="*/ 673508 w 1005190"/>
              <a:gd name="connsiteY9" fmla="*/ 512234 h 1371600"/>
              <a:gd name="connsiteX10" fmla="*/ 656575 w 1005190"/>
              <a:gd name="connsiteY10" fmla="*/ 482600 h 1371600"/>
              <a:gd name="connsiteX11" fmla="*/ 626941 w 1005190"/>
              <a:gd name="connsiteY11" fmla="*/ 423334 h 1371600"/>
              <a:gd name="connsiteX12" fmla="*/ 614241 w 1005190"/>
              <a:gd name="connsiteY12" fmla="*/ 397934 h 1371600"/>
              <a:gd name="connsiteX13" fmla="*/ 698908 w 1005190"/>
              <a:gd name="connsiteY13" fmla="*/ 334434 h 1371600"/>
              <a:gd name="connsiteX14" fmla="*/ 948675 w 1005190"/>
              <a:gd name="connsiteY14" fmla="*/ 245534 h 1371600"/>
              <a:gd name="connsiteX15" fmla="*/ 986775 w 1005190"/>
              <a:gd name="connsiteY15" fmla="*/ 232834 h 1371600"/>
              <a:gd name="connsiteX16" fmla="*/ 1003708 w 1005190"/>
              <a:gd name="connsiteY16" fmla="*/ 207434 h 1371600"/>
              <a:gd name="connsiteX17" fmla="*/ 999475 w 1005190"/>
              <a:gd name="connsiteY17" fmla="*/ 114300 h 1371600"/>
              <a:gd name="connsiteX18" fmla="*/ 982541 w 1005190"/>
              <a:gd name="connsiteY18" fmla="*/ 76200 h 1371600"/>
              <a:gd name="connsiteX19" fmla="*/ 965608 w 1005190"/>
              <a:gd name="connsiteY19" fmla="*/ 50800 h 1371600"/>
              <a:gd name="connsiteX20" fmla="*/ 944441 w 1005190"/>
              <a:gd name="connsiteY20" fmla="*/ 33867 h 1371600"/>
              <a:gd name="connsiteX21" fmla="*/ 885175 w 1005190"/>
              <a:gd name="connsiteY21" fmla="*/ 0 h 1371600"/>
              <a:gd name="connsiteX22" fmla="*/ 698908 w 1005190"/>
              <a:gd name="connsiteY22" fmla="*/ 8467 h 1371600"/>
              <a:gd name="connsiteX23" fmla="*/ 618475 w 1005190"/>
              <a:gd name="connsiteY23" fmla="*/ 29634 h 1371600"/>
              <a:gd name="connsiteX24" fmla="*/ 550741 w 1005190"/>
              <a:gd name="connsiteY24" fmla="*/ 38100 h 1371600"/>
              <a:gd name="connsiteX25" fmla="*/ 487241 w 1005190"/>
              <a:gd name="connsiteY25" fmla="*/ 33867 h 1371600"/>
              <a:gd name="connsiteX26" fmla="*/ 453375 w 1005190"/>
              <a:gd name="connsiteY26" fmla="*/ 29634 h 1371600"/>
              <a:gd name="connsiteX27" fmla="*/ 377175 w 1005190"/>
              <a:gd name="connsiteY27" fmla="*/ 38100 h 1371600"/>
              <a:gd name="connsiteX28" fmla="*/ 330608 w 1005190"/>
              <a:gd name="connsiteY28" fmla="*/ 55034 h 1371600"/>
              <a:gd name="connsiteX29" fmla="*/ 300975 w 1005190"/>
              <a:gd name="connsiteY29" fmla="*/ 71967 h 1371600"/>
              <a:gd name="connsiteX30" fmla="*/ 207841 w 1005190"/>
              <a:gd name="connsiteY30" fmla="*/ 139700 h 1371600"/>
              <a:gd name="connsiteX31" fmla="*/ 186675 w 1005190"/>
              <a:gd name="connsiteY31" fmla="*/ 160867 h 1371600"/>
              <a:gd name="connsiteX32" fmla="*/ 135875 w 1005190"/>
              <a:gd name="connsiteY32" fmla="*/ 203200 h 1371600"/>
              <a:gd name="connsiteX33" fmla="*/ 97775 w 1005190"/>
              <a:gd name="connsiteY33" fmla="*/ 279400 h 1371600"/>
              <a:gd name="connsiteX34" fmla="*/ 76608 w 1005190"/>
              <a:gd name="connsiteY34" fmla="*/ 376767 h 1371600"/>
              <a:gd name="connsiteX35" fmla="*/ 30041 w 1005190"/>
              <a:gd name="connsiteY35" fmla="*/ 508000 h 1371600"/>
              <a:gd name="connsiteX36" fmla="*/ 4641 w 1005190"/>
              <a:gd name="connsiteY36" fmla="*/ 596900 h 1371600"/>
              <a:gd name="connsiteX37" fmla="*/ 25808 w 1005190"/>
              <a:gd name="connsiteY37" fmla="*/ 749300 h 1371600"/>
              <a:gd name="connsiteX38" fmla="*/ 148575 w 1005190"/>
              <a:gd name="connsiteY38" fmla="*/ 863600 h 1371600"/>
              <a:gd name="connsiteX39" fmla="*/ 275575 w 1005190"/>
              <a:gd name="connsiteY39" fmla="*/ 931334 h 1371600"/>
              <a:gd name="connsiteX40" fmla="*/ 402575 w 1005190"/>
              <a:gd name="connsiteY40" fmla="*/ 982134 h 1371600"/>
              <a:gd name="connsiteX41" fmla="*/ 478775 w 1005190"/>
              <a:gd name="connsiteY41" fmla="*/ 1007534 h 1371600"/>
              <a:gd name="connsiteX42" fmla="*/ 516875 w 1005190"/>
              <a:gd name="connsiteY42" fmla="*/ 1024467 h 1371600"/>
              <a:gd name="connsiteX43" fmla="*/ 550741 w 1005190"/>
              <a:gd name="connsiteY43" fmla="*/ 1071034 h 1371600"/>
              <a:gd name="connsiteX44" fmla="*/ 529575 w 1005190"/>
              <a:gd name="connsiteY44" fmla="*/ 1202267 h 1371600"/>
              <a:gd name="connsiteX45" fmla="*/ 538041 w 1005190"/>
              <a:gd name="connsiteY45" fmla="*/ 1270000 h 1371600"/>
              <a:gd name="connsiteX46" fmla="*/ 563441 w 1005190"/>
              <a:gd name="connsiteY46" fmla="*/ 1312334 h 1371600"/>
              <a:gd name="connsiteX47" fmla="*/ 626941 w 1005190"/>
              <a:gd name="connsiteY47" fmla="*/ 1367367 h 1371600"/>
              <a:gd name="connsiteX48" fmla="*/ 652341 w 1005190"/>
              <a:gd name="connsiteY48" fmla="*/ 1371600 h 1371600"/>
              <a:gd name="connsiteX49" fmla="*/ 677741 w 1005190"/>
              <a:gd name="connsiteY49" fmla="*/ 1354667 h 1371600"/>
              <a:gd name="connsiteX50" fmla="*/ 741241 w 1005190"/>
              <a:gd name="connsiteY50" fmla="*/ 1223434 h 1371600"/>
              <a:gd name="connsiteX51" fmla="*/ 762408 w 1005190"/>
              <a:gd name="connsiteY51" fmla="*/ 1024467 h 1371600"/>
              <a:gd name="connsiteX52" fmla="*/ 792041 w 1005190"/>
              <a:gd name="connsiteY52" fmla="*/ 1011767 h 1371600"/>
              <a:gd name="connsiteX53" fmla="*/ 804741 w 1005190"/>
              <a:gd name="connsiteY53" fmla="*/ 1003300 h 1371600"/>
              <a:gd name="connsiteX54" fmla="*/ 851308 w 1005190"/>
              <a:gd name="connsiteY54" fmla="*/ 982134 h 1371600"/>
              <a:gd name="connsiteX55" fmla="*/ 868241 w 1005190"/>
              <a:gd name="connsiteY55" fmla="*/ 952500 h 1371600"/>
              <a:gd name="connsiteX56" fmla="*/ 876708 w 1005190"/>
              <a:gd name="connsiteY56" fmla="*/ 939800 h 1371600"/>
              <a:gd name="connsiteX57" fmla="*/ 876708 w 1005190"/>
              <a:gd name="connsiteY57" fmla="*/ 905934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005190" h="1371600">
                <a:moveTo>
                  <a:pt x="876708" y="905934"/>
                </a:moveTo>
                <a:lnTo>
                  <a:pt x="876708" y="905934"/>
                </a:lnTo>
                <a:cubicBezTo>
                  <a:pt x="864008" y="893234"/>
                  <a:pt x="850540" y="881258"/>
                  <a:pt x="838608" y="867834"/>
                </a:cubicBezTo>
                <a:cubicBezTo>
                  <a:pt x="827919" y="855809"/>
                  <a:pt x="819203" y="842154"/>
                  <a:pt x="808975" y="829734"/>
                </a:cubicBezTo>
                <a:cubicBezTo>
                  <a:pt x="799439" y="818155"/>
                  <a:pt x="789219" y="807156"/>
                  <a:pt x="779341" y="795867"/>
                </a:cubicBezTo>
                <a:cubicBezTo>
                  <a:pt x="740695" y="679929"/>
                  <a:pt x="794451" y="837120"/>
                  <a:pt x="749708" y="719667"/>
                </a:cubicBezTo>
                <a:cubicBezTo>
                  <a:pt x="743354" y="702987"/>
                  <a:pt x="738187" y="685876"/>
                  <a:pt x="732775" y="668867"/>
                </a:cubicBezTo>
                <a:cubicBezTo>
                  <a:pt x="728308" y="654828"/>
                  <a:pt x="725462" y="640246"/>
                  <a:pt x="720075" y="626534"/>
                </a:cubicBezTo>
                <a:cubicBezTo>
                  <a:pt x="709911" y="600663"/>
                  <a:pt x="694998" y="576703"/>
                  <a:pt x="686208" y="550334"/>
                </a:cubicBezTo>
                <a:cubicBezTo>
                  <a:pt x="681975" y="537634"/>
                  <a:pt x="678874" y="524499"/>
                  <a:pt x="673508" y="512234"/>
                </a:cubicBezTo>
                <a:cubicBezTo>
                  <a:pt x="668948" y="501811"/>
                  <a:pt x="661854" y="492678"/>
                  <a:pt x="656575" y="482600"/>
                </a:cubicBezTo>
                <a:cubicBezTo>
                  <a:pt x="646326" y="463034"/>
                  <a:pt x="636819" y="443089"/>
                  <a:pt x="626941" y="423334"/>
                </a:cubicBezTo>
                <a:lnTo>
                  <a:pt x="614241" y="397934"/>
                </a:lnTo>
                <a:cubicBezTo>
                  <a:pt x="629657" y="343978"/>
                  <a:pt x="615178" y="365968"/>
                  <a:pt x="698908" y="334434"/>
                </a:cubicBezTo>
                <a:cubicBezTo>
                  <a:pt x="781609" y="303287"/>
                  <a:pt x="865341" y="274946"/>
                  <a:pt x="948675" y="245534"/>
                </a:cubicBezTo>
                <a:cubicBezTo>
                  <a:pt x="961299" y="241079"/>
                  <a:pt x="986775" y="232834"/>
                  <a:pt x="986775" y="232834"/>
                </a:cubicBezTo>
                <a:cubicBezTo>
                  <a:pt x="992419" y="224367"/>
                  <a:pt x="1002624" y="217552"/>
                  <a:pt x="1003708" y="207434"/>
                </a:cubicBezTo>
                <a:cubicBezTo>
                  <a:pt x="1007019" y="176534"/>
                  <a:pt x="1004423" y="144980"/>
                  <a:pt x="999475" y="114300"/>
                </a:cubicBezTo>
                <a:cubicBezTo>
                  <a:pt x="997262" y="100579"/>
                  <a:pt x="989081" y="88463"/>
                  <a:pt x="982541" y="76200"/>
                </a:cubicBezTo>
                <a:cubicBezTo>
                  <a:pt x="977752" y="67222"/>
                  <a:pt x="972415" y="58363"/>
                  <a:pt x="965608" y="50800"/>
                </a:cubicBezTo>
                <a:cubicBezTo>
                  <a:pt x="959564" y="44084"/>
                  <a:pt x="951870" y="39010"/>
                  <a:pt x="944441" y="33867"/>
                </a:cubicBezTo>
                <a:cubicBezTo>
                  <a:pt x="917206" y="15012"/>
                  <a:pt x="912059" y="13442"/>
                  <a:pt x="885175" y="0"/>
                </a:cubicBezTo>
                <a:cubicBezTo>
                  <a:pt x="823086" y="2822"/>
                  <a:pt x="760681" y="1603"/>
                  <a:pt x="698908" y="8467"/>
                </a:cubicBezTo>
                <a:cubicBezTo>
                  <a:pt x="671354" y="11529"/>
                  <a:pt x="645489" y="23400"/>
                  <a:pt x="618475" y="29634"/>
                </a:cubicBezTo>
                <a:cubicBezTo>
                  <a:pt x="607260" y="32222"/>
                  <a:pt x="558972" y="37185"/>
                  <a:pt x="550741" y="38100"/>
                </a:cubicBezTo>
                <a:cubicBezTo>
                  <a:pt x="529574" y="36689"/>
                  <a:pt x="508375" y="35705"/>
                  <a:pt x="487241" y="33867"/>
                </a:cubicBezTo>
                <a:cubicBezTo>
                  <a:pt x="475907" y="32882"/>
                  <a:pt x="464743" y="29197"/>
                  <a:pt x="453375" y="29634"/>
                </a:cubicBezTo>
                <a:cubicBezTo>
                  <a:pt x="427838" y="30616"/>
                  <a:pt x="402575" y="35278"/>
                  <a:pt x="377175" y="38100"/>
                </a:cubicBezTo>
                <a:cubicBezTo>
                  <a:pt x="361653" y="43745"/>
                  <a:pt x="345701" y="48326"/>
                  <a:pt x="330608" y="55034"/>
                </a:cubicBezTo>
                <a:cubicBezTo>
                  <a:pt x="320212" y="59655"/>
                  <a:pt x="310514" y="65767"/>
                  <a:pt x="300975" y="71967"/>
                </a:cubicBezTo>
                <a:cubicBezTo>
                  <a:pt x="276259" y="88032"/>
                  <a:pt x="232152" y="118862"/>
                  <a:pt x="207841" y="139700"/>
                </a:cubicBezTo>
                <a:cubicBezTo>
                  <a:pt x="200265" y="146194"/>
                  <a:pt x="194340" y="154479"/>
                  <a:pt x="186675" y="160867"/>
                </a:cubicBezTo>
                <a:cubicBezTo>
                  <a:pt x="162557" y="180965"/>
                  <a:pt x="154417" y="179096"/>
                  <a:pt x="135875" y="203200"/>
                </a:cubicBezTo>
                <a:cubicBezTo>
                  <a:pt x="118650" y="225592"/>
                  <a:pt x="105956" y="252519"/>
                  <a:pt x="97775" y="279400"/>
                </a:cubicBezTo>
                <a:cubicBezTo>
                  <a:pt x="60729" y="401125"/>
                  <a:pt x="104903" y="275715"/>
                  <a:pt x="76608" y="376767"/>
                </a:cubicBezTo>
                <a:cubicBezTo>
                  <a:pt x="58668" y="440835"/>
                  <a:pt x="51546" y="443484"/>
                  <a:pt x="30041" y="508000"/>
                </a:cubicBezTo>
                <a:cubicBezTo>
                  <a:pt x="11821" y="562659"/>
                  <a:pt x="20588" y="533113"/>
                  <a:pt x="4641" y="596900"/>
                </a:cubicBezTo>
                <a:cubicBezTo>
                  <a:pt x="-856" y="657372"/>
                  <a:pt x="-7932" y="680044"/>
                  <a:pt x="25808" y="749300"/>
                </a:cubicBezTo>
                <a:cubicBezTo>
                  <a:pt x="39827" y="778077"/>
                  <a:pt x="125534" y="847471"/>
                  <a:pt x="148575" y="863600"/>
                </a:cubicBezTo>
                <a:cubicBezTo>
                  <a:pt x="170882" y="879215"/>
                  <a:pt x="252808" y="921435"/>
                  <a:pt x="275575" y="931334"/>
                </a:cubicBezTo>
                <a:cubicBezTo>
                  <a:pt x="317388" y="949514"/>
                  <a:pt x="358735" y="969609"/>
                  <a:pt x="402575" y="982134"/>
                </a:cubicBezTo>
                <a:cubicBezTo>
                  <a:pt x="436968" y="991960"/>
                  <a:pt x="440434" y="992198"/>
                  <a:pt x="478775" y="1007534"/>
                </a:cubicBezTo>
                <a:cubicBezTo>
                  <a:pt x="491679" y="1012696"/>
                  <a:pt x="504175" y="1018823"/>
                  <a:pt x="516875" y="1024467"/>
                </a:cubicBezTo>
                <a:cubicBezTo>
                  <a:pt x="526912" y="1034504"/>
                  <a:pt x="551143" y="1055764"/>
                  <a:pt x="550741" y="1071034"/>
                </a:cubicBezTo>
                <a:cubicBezTo>
                  <a:pt x="549575" y="1115328"/>
                  <a:pt x="529575" y="1202267"/>
                  <a:pt x="529575" y="1202267"/>
                </a:cubicBezTo>
                <a:cubicBezTo>
                  <a:pt x="532397" y="1224845"/>
                  <a:pt x="531350" y="1248253"/>
                  <a:pt x="538041" y="1270000"/>
                </a:cubicBezTo>
                <a:cubicBezTo>
                  <a:pt x="542881" y="1285729"/>
                  <a:pt x="553567" y="1299169"/>
                  <a:pt x="563441" y="1312334"/>
                </a:cubicBezTo>
                <a:cubicBezTo>
                  <a:pt x="583833" y="1339523"/>
                  <a:pt x="596548" y="1357236"/>
                  <a:pt x="626941" y="1367367"/>
                </a:cubicBezTo>
                <a:cubicBezTo>
                  <a:pt x="635084" y="1370081"/>
                  <a:pt x="643874" y="1370189"/>
                  <a:pt x="652341" y="1371600"/>
                </a:cubicBezTo>
                <a:cubicBezTo>
                  <a:pt x="660808" y="1365956"/>
                  <a:pt x="671436" y="1362654"/>
                  <a:pt x="677741" y="1354667"/>
                </a:cubicBezTo>
                <a:cubicBezTo>
                  <a:pt x="713816" y="1308972"/>
                  <a:pt x="721270" y="1276689"/>
                  <a:pt x="741241" y="1223434"/>
                </a:cubicBezTo>
                <a:cubicBezTo>
                  <a:pt x="743479" y="1174210"/>
                  <a:pt x="744725" y="1069478"/>
                  <a:pt x="762408" y="1024467"/>
                </a:cubicBezTo>
                <a:cubicBezTo>
                  <a:pt x="766337" y="1014465"/>
                  <a:pt x="782429" y="1016573"/>
                  <a:pt x="792041" y="1011767"/>
                </a:cubicBezTo>
                <a:cubicBezTo>
                  <a:pt x="796592" y="1009492"/>
                  <a:pt x="800109" y="1005405"/>
                  <a:pt x="804741" y="1003300"/>
                </a:cubicBezTo>
                <a:cubicBezTo>
                  <a:pt x="857864" y="979153"/>
                  <a:pt x="822461" y="1001364"/>
                  <a:pt x="851308" y="982134"/>
                </a:cubicBezTo>
                <a:cubicBezTo>
                  <a:pt x="856952" y="972256"/>
                  <a:pt x="862388" y="962256"/>
                  <a:pt x="868241" y="952500"/>
                </a:cubicBezTo>
                <a:cubicBezTo>
                  <a:pt x="870859" y="948137"/>
                  <a:pt x="874818" y="944524"/>
                  <a:pt x="876708" y="939800"/>
                </a:cubicBezTo>
                <a:cubicBezTo>
                  <a:pt x="877756" y="937180"/>
                  <a:pt x="876708" y="911578"/>
                  <a:pt x="876708" y="905934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CA41BA-446D-A350-8A55-8884EC50CBEB}"/>
              </a:ext>
            </a:extLst>
          </p:cNvPr>
          <p:cNvSpPr/>
          <p:nvPr/>
        </p:nvSpPr>
        <p:spPr>
          <a:xfrm>
            <a:off x="5672667" y="2040467"/>
            <a:ext cx="1422400" cy="495300"/>
          </a:xfrm>
          <a:custGeom>
            <a:avLst/>
            <a:gdLst>
              <a:gd name="connsiteX0" fmla="*/ 1422400 w 1422400"/>
              <a:gd name="connsiteY0" fmla="*/ 122766 h 495300"/>
              <a:gd name="connsiteX1" fmla="*/ 1422400 w 1422400"/>
              <a:gd name="connsiteY1" fmla="*/ 122766 h 495300"/>
              <a:gd name="connsiteX2" fmla="*/ 1397000 w 1422400"/>
              <a:gd name="connsiteY2" fmla="*/ 80433 h 495300"/>
              <a:gd name="connsiteX3" fmla="*/ 1367366 w 1422400"/>
              <a:gd name="connsiteY3" fmla="*/ 63500 h 495300"/>
              <a:gd name="connsiteX4" fmla="*/ 1227666 w 1422400"/>
              <a:gd name="connsiteY4" fmla="*/ 25400 h 495300"/>
              <a:gd name="connsiteX5" fmla="*/ 1117600 w 1422400"/>
              <a:gd name="connsiteY5" fmla="*/ 12700 h 495300"/>
              <a:gd name="connsiteX6" fmla="*/ 999066 w 1422400"/>
              <a:gd name="connsiteY6" fmla="*/ 0 h 495300"/>
              <a:gd name="connsiteX7" fmla="*/ 838200 w 1422400"/>
              <a:gd name="connsiteY7" fmla="*/ 8466 h 495300"/>
              <a:gd name="connsiteX8" fmla="*/ 728133 w 1422400"/>
              <a:gd name="connsiteY8" fmla="*/ 38100 h 495300"/>
              <a:gd name="connsiteX9" fmla="*/ 681566 w 1422400"/>
              <a:gd name="connsiteY9" fmla="*/ 46566 h 495300"/>
              <a:gd name="connsiteX10" fmla="*/ 643466 w 1422400"/>
              <a:gd name="connsiteY10" fmla="*/ 55033 h 495300"/>
              <a:gd name="connsiteX11" fmla="*/ 554566 w 1422400"/>
              <a:gd name="connsiteY11" fmla="*/ 59266 h 495300"/>
              <a:gd name="connsiteX12" fmla="*/ 520700 w 1422400"/>
              <a:gd name="connsiteY12" fmla="*/ 63500 h 495300"/>
              <a:gd name="connsiteX13" fmla="*/ 508000 w 1422400"/>
              <a:gd name="connsiteY13" fmla="*/ 71966 h 495300"/>
              <a:gd name="connsiteX14" fmla="*/ 431800 w 1422400"/>
              <a:gd name="connsiteY14" fmla="*/ 88900 h 495300"/>
              <a:gd name="connsiteX15" fmla="*/ 410633 w 1422400"/>
              <a:gd name="connsiteY15" fmla="*/ 97366 h 495300"/>
              <a:gd name="connsiteX16" fmla="*/ 376766 w 1422400"/>
              <a:gd name="connsiteY16" fmla="*/ 114300 h 495300"/>
              <a:gd name="connsiteX17" fmla="*/ 351366 w 1422400"/>
              <a:gd name="connsiteY17" fmla="*/ 118533 h 495300"/>
              <a:gd name="connsiteX18" fmla="*/ 321733 w 1422400"/>
              <a:gd name="connsiteY18" fmla="*/ 135466 h 495300"/>
              <a:gd name="connsiteX19" fmla="*/ 304800 w 1422400"/>
              <a:gd name="connsiteY19" fmla="*/ 139700 h 495300"/>
              <a:gd name="connsiteX20" fmla="*/ 198966 w 1422400"/>
              <a:gd name="connsiteY20" fmla="*/ 131233 h 495300"/>
              <a:gd name="connsiteX21" fmla="*/ 177800 w 1422400"/>
              <a:gd name="connsiteY21" fmla="*/ 122766 h 495300"/>
              <a:gd name="connsiteX22" fmla="*/ 131233 w 1422400"/>
              <a:gd name="connsiteY22" fmla="*/ 110066 h 495300"/>
              <a:gd name="connsiteX23" fmla="*/ 114300 w 1422400"/>
              <a:gd name="connsiteY23" fmla="*/ 105833 h 495300"/>
              <a:gd name="connsiteX24" fmla="*/ 101600 w 1422400"/>
              <a:gd name="connsiteY24" fmla="*/ 97366 h 495300"/>
              <a:gd name="connsiteX25" fmla="*/ 67733 w 1422400"/>
              <a:gd name="connsiteY25" fmla="*/ 110066 h 495300"/>
              <a:gd name="connsiteX26" fmla="*/ 46566 w 1422400"/>
              <a:gd name="connsiteY26" fmla="*/ 105833 h 495300"/>
              <a:gd name="connsiteX27" fmla="*/ 33866 w 1422400"/>
              <a:gd name="connsiteY27" fmla="*/ 97366 h 495300"/>
              <a:gd name="connsiteX28" fmla="*/ 16933 w 1422400"/>
              <a:gd name="connsiteY28" fmla="*/ 114300 h 495300"/>
              <a:gd name="connsiteX29" fmla="*/ 4233 w 1422400"/>
              <a:gd name="connsiteY29" fmla="*/ 160866 h 495300"/>
              <a:gd name="connsiteX30" fmla="*/ 0 w 1422400"/>
              <a:gd name="connsiteY30" fmla="*/ 182033 h 495300"/>
              <a:gd name="connsiteX31" fmla="*/ 4233 w 1422400"/>
              <a:gd name="connsiteY31" fmla="*/ 207433 h 495300"/>
              <a:gd name="connsiteX32" fmla="*/ 29633 w 1422400"/>
              <a:gd name="connsiteY32" fmla="*/ 232833 h 495300"/>
              <a:gd name="connsiteX33" fmla="*/ 105833 w 1422400"/>
              <a:gd name="connsiteY33" fmla="*/ 283633 h 495300"/>
              <a:gd name="connsiteX34" fmla="*/ 135466 w 1422400"/>
              <a:gd name="connsiteY34" fmla="*/ 296333 h 495300"/>
              <a:gd name="connsiteX35" fmla="*/ 169333 w 1422400"/>
              <a:gd name="connsiteY35" fmla="*/ 317500 h 495300"/>
              <a:gd name="connsiteX36" fmla="*/ 211666 w 1422400"/>
              <a:gd name="connsiteY36" fmla="*/ 338666 h 495300"/>
              <a:gd name="connsiteX37" fmla="*/ 241300 w 1422400"/>
              <a:gd name="connsiteY37" fmla="*/ 376766 h 495300"/>
              <a:gd name="connsiteX38" fmla="*/ 254000 w 1422400"/>
              <a:gd name="connsiteY38" fmla="*/ 402166 h 495300"/>
              <a:gd name="connsiteX39" fmla="*/ 279400 w 1422400"/>
              <a:gd name="connsiteY39" fmla="*/ 419100 h 495300"/>
              <a:gd name="connsiteX40" fmla="*/ 385233 w 1422400"/>
              <a:gd name="connsiteY40" fmla="*/ 457200 h 495300"/>
              <a:gd name="connsiteX41" fmla="*/ 482600 w 1422400"/>
              <a:gd name="connsiteY41" fmla="*/ 469900 h 495300"/>
              <a:gd name="connsiteX42" fmla="*/ 567266 w 1422400"/>
              <a:gd name="connsiteY42" fmla="*/ 486833 h 495300"/>
              <a:gd name="connsiteX43" fmla="*/ 618066 w 1422400"/>
              <a:gd name="connsiteY43" fmla="*/ 495300 h 495300"/>
              <a:gd name="connsiteX44" fmla="*/ 812800 w 1422400"/>
              <a:gd name="connsiteY44" fmla="*/ 478366 h 495300"/>
              <a:gd name="connsiteX45" fmla="*/ 863600 w 1422400"/>
              <a:gd name="connsiteY45" fmla="*/ 465666 h 495300"/>
              <a:gd name="connsiteX46" fmla="*/ 956733 w 1422400"/>
              <a:gd name="connsiteY46" fmla="*/ 410633 h 495300"/>
              <a:gd name="connsiteX47" fmla="*/ 1024466 w 1422400"/>
              <a:gd name="connsiteY47" fmla="*/ 376766 h 495300"/>
              <a:gd name="connsiteX48" fmla="*/ 1117600 w 1422400"/>
              <a:gd name="connsiteY48" fmla="*/ 342900 h 495300"/>
              <a:gd name="connsiteX49" fmla="*/ 1159933 w 1422400"/>
              <a:gd name="connsiteY49" fmla="*/ 334433 h 495300"/>
              <a:gd name="connsiteX50" fmla="*/ 1198033 w 1422400"/>
              <a:gd name="connsiteY50" fmla="*/ 325966 h 495300"/>
              <a:gd name="connsiteX51" fmla="*/ 1265766 w 1422400"/>
              <a:gd name="connsiteY51" fmla="*/ 309033 h 495300"/>
              <a:gd name="connsiteX52" fmla="*/ 1303866 w 1422400"/>
              <a:gd name="connsiteY52" fmla="*/ 287866 h 495300"/>
              <a:gd name="connsiteX53" fmla="*/ 1320800 w 1422400"/>
              <a:gd name="connsiteY53" fmla="*/ 279400 h 495300"/>
              <a:gd name="connsiteX54" fmla="*/ 1380066 w 1422400"/>
              <a:gd name="connsiteY54" fmla="*/ 177800 h 495300"/>
              <a:gd name="connsiteX55" fmla="*/ 1392766 w 1422400"/>
              <a:gd name="connsiteY55" fmla="*/ 165100 h 495300"/>
              <a:gd name="connsiteX56" fmla="*/ 1405466 w 1422400"/>
              <a:gd name="connsiteY56" fmla="*/ 156633 h 495300"/>
              <a:gd name="connsiteX57" fmla="*/ 1422400 w 1422400"/>
              <a:gd name="connsiteY57" fmla="*/ 122766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422400" h="495300">
                <a:moveTo>
                  <a:pt x="1422400" y="122766"/>
                </a:moveTo>
                <a:lnTo>
                  <a:pt x="1422400" y="122766"/>
                </a:lnTo>
                <a:cubicBezTo>
                  <a:pt x="1413933" y="108655"/>
                  <a:pt x="1408198" y="92492"/>
                  <a:pt x="1397000" y="80433"/>
                </a:cubicBezTo>
                <a:cubicBezTo>
                  <a:pt x="1389258" y="72096"/>
                  <a:pt x="1378186" y="67016"/>
                  <a:pt x="1367366" y="63500"/>
                </a:cubicBezTo>
                <a:cubicBezTo>
                  <a:pt x="1321462" y="48581"/>
                  <a:pt x="1275448" y="32226"/>
                  <a:pt x="1227666" y="25400"/>
                </a:cubicBezTo>
                <a:cubicBezTo>
                  <a:pt x="1096232" y="6623"/>
                  <a:pt x="1235413" y="25323"/>
                  <a:pt x="1117600" y="12700"/>
                </a:cubicBezTo>
                <a:cubicBezTo>
                  <a:pt x="969560" y="-3161"/>
                  <a:pt x="1119921" y="10070"/>
                  <a:pt x="999066" y="0"/>
                </a:cubicBezTo>
                <a:cubicBezTo>
                  <a:pt x="945444" y="2822"/>
                  <a:pt x="891659" y="3423"/>
                  <a:pt x="838200" y="8466"/>
                </a:cubicBezTo>
                <a:cubicBezTo>
                  <a:pt x="761178" y="15732"/>
                  <a:pt x="792940" y="20425"/>
                  <a:pt x="728133" y="38100"/>
                </a:cubicBezTo>
                <a:cubicBezTo>
                  <a:pt x="712912" y="42251"/>
                  <a:pt x="697036" y="43472"/>
                  <a:pt x="681566" y="46566"/>
                </a:cubicBezTo>
                <a:cubicBezTo>
                  <a:pt x="668809" y="49117"/>
                  <a:pt x="656411" y="53738"/>
                  <a:pt x="643466" y="55033"/>
                </a:cubicBezTo>
                <a:cubicBezTo>
                  <a:pt x="613946" y="57985"/>
                  <a:pt x="584199" y="57855"/>
                  <a:pt x="554566" y="59266"/>
                </a:cubicBezTo>
                <a:cubicBezTo>
                  <a:pt x="543277" y="60677"/>
                  <a:pt x="531676" y="60507"/>
                  <a:pt x="520700" y="63500"/>
                </a:cubicBezTo>
                <a:cubicBezTo>
                  <a:pt x="515792" y="64839"/>
                  <a:pt x="512791" y="70255"/>
                  <a:pt x="508000" y="71966"/>
                </a:cubicBezTo>
                <a:cubicBezTo>
                  <a:pt x="473944" y="84128"/>
                  <a:pt x="463631" y="84352"/>
                  <a:pt x="431800" y="88900"/>
                </a:cubicBezTo>
                <a:cubicBezTo>
                  <a:pt x="424744" y="91722"/>
                  <a:pt x="417430" y="93968"/>
                  <a:pt x="410633" y="97366"/>
                </a:cubicBezTo>
                <a:cubicBezTo>
                  <a:pt x="387365" y="109000"/>
                  <a:pt x="408998" y="105510"/>
                  <a:pt x="376766" y="114300"/>
                </a:cubicBezTo>
                <a:cubicBezTo>
                  <a:pt x="368485" y="116558"/>
                  <a:pt x="359833" y="117122"/>
                  <a:pt x="351366" y="118533"/>
                </a:cubicBezTo>
                <a:cubicBezTo>
                  <a:pt x="340836" y="125553"/>
                  <a:pt x="334013" y="130861"/>
                  <a:pt x="321733" y="135466"/>
                </a:cubicBezTo>
                <a:cubicBezTo>
                  <a:pt x="316285" y="137509"/>
                  <a:pt x="310444" y="138289"/>
                  <a:pt x="304800" y="139700"/>
                </a:cubicBezTo>
                <a:cubicBezTo>
                  <a:pt x="289743" y="138947"/>
                  <a:pt x="228287" y="140029"/>
                  <a:pt x="198966" y="131233"/>
                </a:cubicBezTo>
                <a:cubicBezTo>
                  <a:pt x="191688" y="129049"/>
                  <a:pt x="184915" y="125434"/>
                  <a:pt x="177800" y="122766"/>
                </a:cubicBezTo>
                <a:cubicBezTo>
                  <a:pt x="161981" y="116834"/>
                  <a:pt x="148776" y="114452"/>
                  <a:pt x="131233" y="110066"/>
                </a:cubicBezTo>
                <a:lnTo>
                  <a:pt x="114300" y="105833"/>
                </a:lnTo>
                <a:cubicBezTo>
                  <a:pt x="110067" y="103011"/>
                  <a:pt x="106637" y="98085"/>
                  <a:pt x="101600" y="97366"/>
                </a:cubicBezTo>
                <a:cubicBezTo>
                  <a:pt x="92635" y="96085"/>
                  <a:pt x="74587" y="106639"/>
                  <a:pt x="67733" y="110066"/>
                </a:cubicBezTo>
                <a:cubicBezTo>
                  <a:pt x="60677" y="108655"/>
                  <a:pt x="53303" y="108359"/>
                  <a:pt x="46566" y="105833"/>
                </a:cubicBezTo>
                <a:cubicBezTo>
                  <a:pt x="41802" y="104047"/>
                  <a:pt x="38758" y="95968"/>
                  <a:pt x="33866" y="97366"/>
                </a:cubicBezTo>
                <a:cubicBezTo>
                  <a:pt x="26191" y="99559"/>
                  <a:pt x="22577" y="108655"/>
                  <a:pt x="16933" y="114300"/>
                </a:cubicBezTo>
                <a:cubicBezTo>
                  <a:pt x="12803" y="128756"/>
                  <a:pt x="7596" y="145730"/>
                  <a:pt x="4233" y="160866"/>
                </a:cubicBezTo>
                <a:cubicBezTo>
                  <a:pt x="2672" y="167890"/>
                  <a:pt x="1411" y="174977"/>
                  <a:pt x="0" y="182033"/>
                </a:cubicBezTo>
                <a:cubicBezTo>
                  <a:pt x="1411" y="190500"/>
                  <a:pt x="-92" y="200019"/>
                  <a:pt x="4233" y="207433"/>
                </a:cubicBezTo>
                <a:cubicBezTo>
                  <a:pt x="10266" y="217776"/>
                  <a:pt x="20807" y="224742"/>
                  <a:pt x="29633" y="232833"/>
                </a:cubicBezTo>
                <a:cubicBezTo>
                  <a:pt x="52434" y="253734"/>
                  <a:pt x="76924" y="271243"/>
                  <a:pt x="105833" y="283633"/>
                </a:cubicBezTo>
                <a:cubicBezTo>
                  <a:pt x="115711" y="287866"/>
                  <a:pt x="125984" y="291276"/>
                  <a:pt x="135466" y="296333"/>
                </a:cubicBezTo>
                <a:cubicBezTo>
                  <a:pt x="147212" y="302598"/>
                  <a:pt x="157696" y="311035"/>
                  <a:pt x="169333" y="317500"/>
                </a:cubicBezTo>
                <a:cubicBezTo>
                  <a:pt x="183124" y="325162"/>
                  <a:pt x="197555" y="331611"/>
                  <a:pt x="211666" y="338666"/>
                </a:cubicBezTo>
                <a:cubicBezTo>
                  <a:pt x="231156" y="358156"/>
                  <a:pt x="227855" y="352117"/>
                  <a:pt x="241300" y="376766"/>
                </a:cubicBezTo>
                <a:cubicBezTo>
                  <a:pt x="245833" y="385076"/>
                  <a:pt x="247668" y="395130"/>
                  <a:pt x="254000" y="402166"/>
                </a:cubicBezTo>
                <a:cubicBezTo>
                  <a:pt x="260807" y="409730"/>
                  <a:pt x="270815" y="413637"/>
                  <a:pt x="279400" y="419100"/>
                </a:cubicBezTo>
                <a:cubicBezTo>
                  <a:pt x="316390" y="442640"/>
                  <a:pt x="326498" y="444907"/>
                  <a:pt x="385233" y="457200"/>
                </a:cubicBezTo>
                <a:cubicBezTo>
                  <a:pt x="417269" y="463905"/>
                  <a:pt x="450295" y="464641"/>
                  <a:pt x="482600" y="469900"/>
                </a:cubicBezTo>
                <a:cubicBezTo>
                  <a:pt x="511007" y="474524"/>
                  <a:pt x="538978" y="481529"/>
                  <a:pt x="567266" y="486833"/>
                </a:cubicBezTo>
                <a:cubicBezTo>
                  <a:pt x="584139" y="489997"/>
                  <a:pt x="601133" y="492478"/>
                  <a:pt x="618066" y="495300"/>
                </a:cubicBezTo>
                <a:cubicBezTo>
                  <a:pt x="682977" y="489655"/>
                  <a:pt x="748113" y="486173"/>
                  <a:pt x="812800" y="478366"/>
                </a:cubicBezTo>
                <a:cubicBezTo>
                  <a:pt x="830129" y="476275"/>
                  <a:pt x="847807" y="473098"/>
                  <a:pt x="863600" y="465666"/>
                </a:cubicBezTo>
                <a:cubicBezTo>
                  <a:pt x="896227" y="450312"/>
                  <a:pt x="925689" y="428977"/>
                  <a:pt x="956733" y="410633"/>
                </a:cubicBezTo>
                <a:cubicBezTo>
                  <a:pt x="978465" y="397791"/>
                  <a:pt x="1001432" y="387092"/>
                  <a:pt x="1024466" y="376766"/>
                </a:cubicBezTo>
                <a:cubicBezTo>
                  <a:pt x="1037184" y="371065"/>
                  <a:pt x="1098186" y="348009"/>
                  <a:pt x="1117600" y="342900"/>
                </a:cubicBezTo>
                <a:cubicBezTo>
                  <a:pt x="1131517" y="339238"/>
                  <a:pt x="1145851" y="337398"/>
                  <a:pt x="1159933" y="334433"/>
                </a:cubicBezTo>
                <a:cubicBezTo>
                  <a:pt x="1172664" y="331753"/>
                  <a:pt x="1185412" y="329121"/>
                  <a:pt x="1198033" y="325966"/>
                </a:cubicBezTo>
                <a:cubicBezTo>
                  <a:pt x="1294359" y="301885"/>
                  <a:pt x="1149018" y="334978"/>
                  <a:pt x="1265766" y="309033"/>
                </a:cubicBezTo>
                <a:lnTo>
                  <a:pt x="1303866" y="287866"/>
                </a:lnTo>
                <a:cubicBezTo>
                  <a:pt x="1309422" y="284874"/>
                  <a:pt x="1316578" y="284091"/>
                  <a:pt x="1320800" y="279400"/>
                </a:cubicBezTo>
                <a:cubicBezTo>
                  <a:pt x="1348721" y="248376"/>
                  <a:pt x="1349009" y="208857"/>
                  <a:pt x="1380066" y="177800"/>
                </a:cubicBezTo>
                <a:cubicBezTo>
                  <a:pt x="1384299" y="173567"/>
                  <a:pt x="1388167" y="168933"/>
                  <a:pt x="1392766" y="165100"/>
                </a:cubicBezTo>
                <a:cubicBezTo>
                  <a:pt x="1396675" y="161843"/>
                  <a:pt x="1402288" y="160606"/>
                  <a:pt x="1405466" y="156633"/>
                </a:cubicBezTo>
                <a:cubicBezTo>
                  <a:pt x="1408254" y="153148"/>
                  <a:pt x="1419578" y="128410"/>
                  <a:pt x="1422400" y="122766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31EAE91-F86D-2C3B-8249-494EE67DDF18}"/>
              </a:ext>
            </a:extLst>
          </p:cNvPr>
          <p:cNvSpPr/>
          <p:nvPr/>
        </p:nvSpPr>
        <p:spPr>
          <a:xfrm>
            <a:off x="5484841" y="1024467"/>
            <a:ext cx="607408" cy="1132873"/>
          </a:xfrm>
          <a:custGeom>
            <a:avLst/>
            <a:gdLst>
              <a:gd name="connsiteX0" fmla="*/ 340226 w 607408"/>
              <a:gd name="connsiteY0" fmla="*/ 1130300 h 1132873"/>
              <a:gd name="connsiteX1" fmla="*/ 340226 w 607408"/>
              <a:gd name="connsiteY1" fmla="*/ 1130300 h 1132873"/>
              <a:gd name="connsiteX2" fmla="*/ 429126 w 607408"/>
              <a:gd name="connsiteY2" fmla="*/ 1062566 h 1132873"/>
              <a:gd name="connsiteX3" fmla="*/ 530726 w 607408"/>
              <a:gd name="connsiteY3" fmla="*/ 1011766 h 1132873"/>
              <a:gd name="connsiteX4" fmla="*/ 598459 w 607408"/>
              <a:gd name="connsiteY4" fmla="*/ 905933 h 1132873"/>
              <a:gd name="connsiteX5" fmla="*/ 606926 w 607408"/>
              <a:gd name="connsiteY5" fmla="*/ 812800 h 1132873"/>
              <a:gd name="connsiteX6" fmla="*/ 509559 w 607408"/>
              <a:gd name="connsiteY6" fmla="*/ 321733 h 1132873"/>
              <a:gd name="connsiteX7" fmla="*/ 365626 w 607408"/>
              <a:gd name="connsiteY7" fmla="*/ 127000 h 1132873"/>
              <a:gd name="connsiteX8" fmla="*/ 285192 w 607408"/>
              <a:gd name="connsiteY8" fmla="*/ 29633 h 1132873"/>
              <a:gd name="connsiteX9" fmla="*/ 259792 w 607408"/>
              <a:gd name="connsiteY9" fmla="*/ 0 h 1132873"/>
              <a:gd name="connsiteX10" fmla="*/ 183592 w 607408"/>
              <a:gd name="connsiteY10" fmla="*/ 25400 h 1132873"/>
              <a:gd name="connsiteX11" fmla="*/ 137026 w 607408"/>
              <a:gd name="connsiteY11" fmla="*/ 71966 h 1132873"/>
              <a:gd name="connsiteX12" fmla="*/ 115859 w 607408"/>
              <a:gd name="connsiteY12" fmla="*/ 88900 h 1132873"/>
              <a:gd name="connsiteX13" fmla="*/ 69292 w 607408"/>
              <a:gd name="connsiteY13" fmla="*/ 139700 h 1132873"/>
              <a:gd name="connsiteX14" fmla="*/ 52359 w 607408"/>
              <a:gd name="connsiteY14" fmla="*/ 169333 h 1132873"/>
              <a:gd name="connsiteX15" fmla="*/ 22726 w 607408"/>
              <a:gd name="connsiteY15" fmla="*/ 224366 h 1132873"/>
              <a:gd name="connsiteX16" fmla="*/ 5792 w 607408"/>
              <a:gd name="connsiteY16" fmla="*/ 292100 h 1132873"/>
              <a:gd name="connsiteX17" fmla="*/ 10026 w 607408"/>
              <a:gd name="connsiteY17" fmla="*/ 452966 h 1132873"/>
              <a:gd name="connsiteX18" fmla="*/ 39659 w 607408"/>
              <a:gd name="connsiteY18" fmla="*/ 537633 h 1132873"/>
              <a:gd name="connsiteX19" fmla="*/ 48126 w 607408"/>
              <a:gd name="connsiteY19" fmla="*/ 575733 h 1132873"/>
              <a:gd name="connsiteX20" fmla="*/ 43892 w 607408"/>
              <a:gd name="connsiteY20" fmla="*/ 681566 h 1132873"/>
              <a:gd name="connsiteX21" fmla="*/ 26959 w 607408"/>
              <a:gd name="connsiteY21" fmla="*/ 706966 h 1132873"/>
              <a:gd name="connsiteX22" fmla="*/ 14259 w 607408"/>
              <a:gd name="connsiteY22" fmla="*/ 728133 h 1132873"/>
              <a:gd name="connsiteX23" fmla="*/ 18492 w 607408"/>
              <a:gd name="connsiteY23" fmla="*/ 829733 h 1132873"/>
              <a:gd name="connsiteX24" fmla="*/ 98926 w 607408"/>
              <a:gd name="connsiteY24" fmla="*/ 914400 h 1132873"/>
              <a:gd name="connsiteX25" fmla="*/ 124326 w 607408"/>
              <a:gd name="connsiteY25" fmla="*/ 939800 h 1132873"/>
              <a:gd name="connsiteX26" fmla="*/ 149726 w 607408"/>
              <a:gd name="connsiteY26" fmla="*/ 960966 h 1132873"/>
              <a:gd name="connsiteX27" fmla="*/ 158192 w 607408"/>
              <a:gd name="connsiteY27" fmla="*/ 973666 h 1132873"/>
              <a:gd name="connsiteX28" fmla="*/ 204759 w 607408"/>
              <a:gd name="connsiteY28" fmla="*/ 1028700 h 1132873"/>
              <a:gd name="connsiteX29" fmla="*/ 242859 w 607408"/>
              <a:gd name="connsiteY29" fmla="*/ 1071033 h 1132873"/>
              <a:gd name="connsiteX30" fmla="*/ 251326 w 607408"/>
              <a:gd name="connsiteY30" fmla="*/ 1096433 h 1132873"/>
              <a:gd name="connsiteX31" fmla="*/ 255559 w 607408"/>
              <a:gd name="connsiteY31" fmla="*/ 1130300 h 1132873"/>
              <a:gd name="connsiteX32" fmla="*/ 340226 w 607408"/>
              <a:gd name="connsiteY32" fmla="*/ 1130300 h 113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07408" h="1132873">
                <a:moveTo>
                  <a:pt x="340226" y="1130300"/>
                </a:moveTo>
                <a:lnTo>
                  <a:pt x="340226" y="1130300"/>
                </a:lnTo>
                <a:cubicBezTo>
                  <a:pt x="369859" y="1107722"/>
                  <a:pt x="397495" y="1082248"/>
                  <a:pt x="429126" y="1062566"/>
                </a:cubicBezTo>
                <a:cubicBezTo>
                  <a:pt x="461275" y="1042562"/>
                  <a:pt x="499792" y="1033602"/>
                  <a:pt x="530726" y="1011766"/>
                </a:cubicBezTo>
                <a:cubicBezTo>
                  <a:pt x="567298" y="985950"/>
                  <a:pt x="580958" y="943852"/>
                  <a:pt x="598459" y="905933"/>
                </a:cubicBezTo>
                <a:cubicBezTo>
                  <a:pt x="601281" y="874889"/>
                  <a:pt x="609468" y="843869"/>
                  <a:pt x="606926" y="812800"/>
                </a:cubicBezTo>
                <a:cubicBezTo>
                  <a:pt x="587773" y="578711"/>
                  <a:pt x="598408" y="493085"/>
                  <a:pt x="509559" y="321733"/>
                </a:cubicBezTo>
                <a:cubicBezTo>
                  <a:pt x="422132" y="153124"/>
                  <a:pt x="470464" y="266783"/>
                  <a:pt x="365626" y="127000"/>
                </a:cubicBezTo>
                <a:cubicBezTo>
                  <a:pt x="242159" y="-37623"/>
                  <a:pt x="413896" y="188037"/>
                  <a:pt x="285192" y="29633"/>
                </a:cubicBezTo>
                <a:cubicBezTo>
                  <a:pt x="258038" y="-3787"/>
                  <a:pt x="286657" y="17909"/>
                  <a:pt x="259792" y="0"/>
                </a:cubicBezTo>
                <a:cubicBezTo>
                  <a:pt x="235214" y="5461"/>
                  <a:pt x="204642" y="9612"/>
                  <a:pt x="183592" y="25400"/>
                </a:cubicBezTo>
                <a:cubicBezTo>
                  <a:pt x="166031" y="38571"/>
                  <a:pt x="154167" y="58253"/>
                  <a:pt x="137026" y="71966"/>
                </a:cubicBezTo>
                <a:cubicBezTo>
                  <a:pt x="129970" y="77611"/>
                  <a:pt x="122545" y="82822"/>
                  <a:pt x="115859" y="88900"/>
                </a:cubicBezTo>
                <a:cubicBezTo>
                  <a:pt x="102606" y="100948"/>
                  <a:pt x="79771" y="124564"/>
                  <a:pt x="69292" y="139700"/>
                </a:cubicBezTo>
                <a:cubicBezTo>
                  <a:pt x="62816" y="149054"/>
                  <a:pt x="58321" y="159644"/>
                  <a:pt x="52359" y="169333"/>
                </a:cubicBezTo>
                <a:cubicBezTo>
                  <a:pt x="33313" y="200283"/>
                  <a:pt x="35370" y="188962"/>
                  <a:pt x="22726" y="224366"/>
                </a:cubicBezTo>
                <a:cubicBezTo>
                  <a:pt x="15643" y="244198"/>
                  <a:pt x="10209" y="272226"/>
                  <a:pt x="5792" y="292100"/>
                </a:cubicBezTo>
                <a:cubicBezTo>
                  <a:pt x="-465" y="354671"/>
                  <a:pt x="-4808" y="373853"/>
                  <a:pt x="10026" y="452966"/>
                </a:cubicBezTo>
                <a:cubicBezTo>
                  <a:pt x="15536" y="482355"/>
                  <a:pt x="33172" y="508444"/>
                  <a:pt x="39659" y="537633"/>
                </a:cubicBezTo>
                <a:lnTo>
                  <a:pt x="48126" y="575733"/>
                </a:lnTo>
                <a:cubicBezTo>
                  <a:pt x="46715" y="611011"/>
                  <a:pt x="49514" y="646711"/>
                  <a:pt x="43892" y="681566"/>
                </a:cubicBezTo>
                <a:cubicBezTo>
                  <a:pt x="42272" y="691612"/>
                  <a:pt x="32422" y="698381"/>
                  <a:pt x="26959" y="706966"/>
                </a:cubicBezTo>
                <a:cubicBezTo>
                  <a:pt x="22542" y="713908"/>
                  <a:pt x="18492" y="721077"/>
                  <a:pt x="14259" y="728133"/>
                </a:cubicBezTo>
                <a:cubicBezTo>
                  <a:pt x="15670" y="762000"/>
                  <a:pt x="8035" y="797490"/>
                  <a:pt x="18492" y="829733"/>
                </a:cubicBezTo>
                <a:cubicBezTo>
                  <a:pt x="27172" y="856497"/>
                  <a:pt x="76673" y="893737"/>
                  <a:pt x="98926" y="914400"/>
                </a:cubicBezTo>
                <a:cubicBezTo>
                  <a:pt x="107700" y="922548"/>
                  <a:pt x="115499" y="931709"/>
                  <a:pt x="124326" y="939800"/>
                </a:cubicBezTo>
                <a:cubicBezTo>
                  <a:pt x="132450" y="947247"/>
                  <a:pt x="141933" y="953173"/>
                  <a:pt x="149726" y="960966"/>
                </a:cubicBezTo>
                <a:cubicBezTo>
                  <a:pt x="153324" y="964564"/>
                  <a:pt x="154984" y="969717"/>
                  <a:pt x="158192" y="973666"/>
                </a:cubicBezTo>
                <a:cubicBezTo>
                  <a:pt x="173345" y="992317"/>
                  <a:pt x="189196" y="1010390"/>
                  <a:pt x="204759" y="1028700"/>
                </a:cubicBezTo>
                <a:cubicBezTo>
                  <a:pt x="232426" y="1061249"/>
                  <a:pt x="221710" y="1049884"/>
                  <a:pt x="242859" y="1071033"/>
                </a:cubicBezTo>
                <a:cubicBezTo>
                  <a:pt x="245681" y="1079500"/>
                  <a:pt x="249456" y="1087706"/>
                  <a:pt x="251326" y="1096433"/>
                </a:cubicBezTo>
                <a:cubicBezTo>
                  <a:pt x="253710" y="1107557"/>
                  <a:pt x="247103" y="1122689"/>
                  <a:pt x="255559" y="1130300"/>
                </a:cubicBezTo>
                <a:cubicBezTo>
                  <a:pt x="261994" y="1136091"/>
                  <a:pt x="326115" y="1130300"/>
                  <a:pt x="340226" y="1130300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8F2BB05-C64C-1228-014E-C29A7E2C2490}"/>
              </a:ext>
            </a:extLst>
          </p:cNvPr>
          <p:cNvSpPr/>
          <p:nvPr/>
        </p:nvSpPr>
        <p:spPr>
          <a:xfrm>
            <a:off x="5084192" y="2023533"/>
            <a:ext cx="673141" cy="465667"/>
          </a:xfrm>
          <a:custGeom>
            <a:avLst/>
            <a:gdLst>
              <a:gd name="connsiteX0" fmla="*/ 673141 w 673141"/>
              <a:gd name="connsiteY0" fmla="*/ 131234 h 465667"/>
              <a:gd name="connsiteX1" fmla="*/ 673141 w 673141"/>
              <a:gd name="connsiteY1" fmla="*/ 131234 h 465667"/>
              <a:gd name="connsiteX2" fmla="*/ 609641 w 673141"/>
              <a:gd name="connsiteY2" fmla="*/ 71967 h 465667"/>
              <a:gd name="connsiteX3" fmla="*/ 588475 w 673141"/>
              <a:gd name="connsiteY3" fmla="*/ 46567 h 465667"/>
              <a:gd name="connsiteX4" fmla="*/ 550375 w 673141"/>
              <a:gd name="connsiteY4" fmla="*/ 8467 h 465667"/>
              <a:gd name="connsiteX5" fmla="*/ 529208 w 673141"/>
              <a:gd name="connsiteY5" fmla="*/ 0 h 465667"/>
              <a:gd name="connsiteX6" fmla="*/ 453008 w 673141"/>
              <a:gd name="connsiteY6" fmla="*/ 4234 h 465667"/>
              <a:gd name="connsiteX7" fmla="*/ 436075 w 673141"/>
              <a:gd name="connsiteY7" fmla="*/ 12700 h 465667"/>
              <a:gd name="connsiteX8" fmla="*/ 427608 w 673141"/>
              <a:gd name="connsiteY8" fmla="*/ 29634 h 465667"/>
              <a:gd name="connsiteX9" fmla="*/ 389508 w 673141"/>
              <a:gd name="connsiteY9" fmla="*/ 63500 h 465667"/>
              <a:gd name="connsiteX10" fmla="*/ 368341 w 673141"/>
              <a:gd name="connsiteY10" fmla="*/ 67734 h 465667"/>
              <a:gd name="connsiteX11" fmla="*/ 351408 w 673141"/>
              <a:gd name="connsiteY11" fmla="*/ 76200 h 465667"/>
              <a:gd name="connsiteX12" fmla="*/ 317541 w 673141"/>
              <a:gd name="connsiteY12" fmla="*/ 63500 h 465667"/>
              <a:gd name="connsiteX13" fmla="*/ 296375 w 673141"/>
              <a:gd name="connsiteY13" fmla="*/ 50800 h 465667"/>
              <a:gd name="connsiteX14" fmla="*/ 279441 w 673141"/>
              <a:gd name="connsiteY14" fmla="*/ 29634 h 465667"/>
              <a:gd name="connsiteX15" fmla="*/ 245575 w 673141"/>
              <a:gd name="connsiteY15" fmla="*/ 16934 h 465667"/>
              <a:gd name="connsiteX16" fmla="*/ 215941 w 673141"/>
              <a:gd name="connsiteY16" fmla="*/ 21167 h 465667"/>
              <a:gd name="connsiteX17" fmla="*/ 203241 w 673141"/>
              <a:gd name="connsiteY17" fmla="*/ 38100 h 465667"/>
              <a:gd name="connsiteX18" fmla="*/ 190541 w 673141"/>
              <a:gd name="connsiteY18" fmla="*/ 50800 h 465667"/>
              <a:gd name="connsiteX19" fmla="*/ 173608 w 673141"/>
              <a:gd name="connsiteY19" fmla="*/ 88900 h 465667"/>
              <a:gd name="connsiteX20" fmla="*/ 165141 w 673141"/>
              <a:gd name="connsiteY20" fmla="*/ 131234 h 465667"/>
              <a:gd name="connsiteX21" fmla="*/ 156675 w 673141"/>
              <a:gd name="connsiteY21" fmla="*/ 190500 h 465667"/>
              <a:gd name="connsiteX22" fmla="*/ 118575 w 673141"/>
              <a:gd name="connsiteY22" fmla="*/ 203200 h 465667"/>
              <a:gd name="connsiteX23" fmla="*/ 97408 w 673141"/>
              <a:gd name="connsiteY23" fmla="*/ 211667 h 465667"/>
              <a:gd name="connsiteX24" fmla="*/ 55075 w 673141"/>
              <a:gd name="connsiteY24" fmla="*/ 224367 h 465667"/>
              <a:gd name="connsiteX25" fmla="*/ 50841 w 673141"/>
              <a:gd name="connsiteY25" fmla="*/ 249767 h 465667"/>
              <a:gd name="connsiteX26" fmla="*/ 42375 w 673141"/>
              <a:gd name="connsiteY26" fmla="*/ 325967 h 465667"/>
              <a:gd name="connsiteX27" fmla="*/ 33908 w 673141"/>
              <a:gd name="connsiteY27" fmla="*/ 355600 h 465667"/>
              <a:gd name="connsiteX28" fmla="*/ 4275 w 673141"/>
              <a:gd name="connsiteY28" fmla="*/ 385234 h 465667"/>
              <a:gd name="connsiteX29" fmla="*/ 41 w 673141"/>
              <a:gd name="connsiteY29" fmla="*/ 402167 h 465667"/>
              <a:gd name="connsiteX30" fmla="*/ 25441 w 673141"/>
              <a:gd name="connsiteY30" fmla="*/ 452967 h 465667"/>
              <a:gd name="connsiteX31" fmla="*/ 42375 w 673141"/>
              <a:gd name="connsiteY31" fmla="*/ 457200 h 465667"/>
              <a:gd name="connsiteX32" fmla="*/ 101641 w 673141"/>
              <a:gd name="connsiteY32" fmla="*/ 465667 h 465667"/>
              <a:gd name="connsiteX33" fmla="*/ 245575 w 673141"/>
              <a:gd name="connsiteY33" fmla="*/ 436034 h 465667"/>
              <a:gd name="connsiteX34" fmla="*/ 419141 w 673141"/>
              <a:gd name="connsiteY34" fmla="*/ 309034 h 465667"/>
              <a:gd name="connsiteX35" fmla="*/ 478408 w 673141"/>
              <a:gd name="connsiteY35" fmla="*/ 241300 h 465667"/>
              <a:gd name="connsiteX36" fmla="*/ 571541 w 673141"/>
              <a:gd name="connsiteY36" fmla="*/ 173567 h 465667"/>
              <a:gd name="connsiteX37" fmla="*/ 626575 w 673141"/>
              <a:gd name="connsiteY37" fmla="*/ 156634 h 465667"/>
              <a:gd name="connsiteX38" fmla="*/ 622341 w 673141"/>
              <a:gd name="connsiteY38" fmla="*/ 118534 h 465667"/>
              <a:gd name="connsiteX39" fmla="*/ 618108 w 673141"/>
              <a:gd name="connsiteY39" fmla="*/ 114300 h 465667"/>
              <a:gd name="connsiteX40" fmla="*/ 673141 w 673141"/>
              <a:gd name="connsiteY40" fmla="*/ 131234 h 465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73141" h="465667">
                <a:moveTo>
                  <a:pt x="673141" y="131234"/>
                </a:moveTo>
                <a:lnTo>
                  <a:pt x="673141" y="131234"/>
                </a:lnTo>
                <a:cubicBezTo>
                  <a:pt x="641696" y="108772"/>
                  <a:pt x="634754" y="107126"/>
                  <a:pt x="609641" y="71967"/>
                </a:cubicBezTo>
                <a:cubicBezTo>
                  <a:pt x="589077" y="43177"/>
                  <a:pt x="614515" y="55246"/>
                  <a:pt x="588475" y="46567"/>
                </a:cubicBezTo>
                <a:cubicBezTo>
                  <a:pt x="556809" y="4345"/>
                  <a:pt x="577597" y="18675"/>
                  <a:pt x="550375" y="8467"/>
                </a:cubicBezTo>
                <a:cubicBezTo>
                  <a:pt x="543260" y="5799"/>
                  <a:pt x="536264" y="2822"/>
                  <a:pt x="529208" y="0"/>
                </a:cubicBezTo>
                <a:cubicBezTo>
                  <a:pt x="503808" y="1411"/>
                  <a:pt x="478214" y="797"/>
                  <a:pt x="453008" y="4234"/>
                </a:cubicBezTo>
                <a:cubicBezTo>
                  <a:pt x="446755" y="5087"/>
                  <a:pt x="440537" y="8238"/>
                  <a:pt x="436075" y="12700"/>
                </a:cubicBezTo>
                <a:cubicBezTo>
                  <a:pt x="431612" y="17163"/>
                  <a:pt x="431550" y="24706"/>
                  <a:pt x="427608" y="29634"/>
                </a:cubicBezTo>
                <a:cubicBezTo>
                  <a:pt x="424671" y="33305"/>
                  <a:pt x="401098" y="59154"/>
                  <a:pt x="389508" y="63500"/>
                </a:cubicBezTo>
                <a:cubicBezTo>
                  <a:pt x="382771" y="66026"/>
                  <a:pt x="375397" y="66323"/>
                  <a:pt x="368341" y="67734"/>
                </a:cubicBezTo>
                <a:cubicBezTo>
                  <a:pt x="362697" y="70556"/>
                  <a:pt x="357680" y="75503"/>
                  <a:pt x="351408" y="76200"/>
                </a:cubicBezTo>
                <a:cubicBezTo>
                  <a:pt x="334809" y="78044"/>
                  <a:pt x="329470" y="70956"/>
                  <a:pt x="317541" y="63500"/>
                </a:cubicBezTo>
                <a:cubicBezTo>
                  <a:pt x="310564" y="59139"/>
                  <a:pt x="303430" y="55033"/>
                  <a:pt x="296375" y="50800"/>
                </a:cubicBezTo>
                <a:cubicBezTo>
                  <a:pt x="290730" y="43745"/>
                  <a:pt x="286241" y="35584"/>
                  <a:pt x="279441" y="29634"/>
                </a:cubicBezTo>
                <a:cubicBezTo>
                  <a:pt x="270585" y="21885"/>
                  <a:pt x="256386" y="19637"/>
                  <a:pt x="245575" y="16934"/>
                </a:cubicBezTo>
                <a:cubicBezTo>
                  <a:pt x="235697" y="18345"/>
                  <a:pt x="224866" y="16705"/>
                  <a:pt x="215941" y="21167"/>
                </a:cubicBezTo>
                <a:cubicBezTo>
                  <a:pt x="209630" y="24322"/>
                  <a:pt x="207833" y="32743"/>
                  <a:pt x="203241" y="38100"/>
                </a:cubicBezTo>
                <a:cubicBezTo>
                  <a:pt x="199345" y="42646"/>
                  <a:pt x="194774" y="46567"/>
                  <a:pt x="190541" y="50800"/>
                </a:cubicBezTo>
                <a:cubicBezTo>
                  <a:pt x="185092" y="61700"/>
                  <a:pt x="176695" y="77324"/>
                  <a:pt x="173608" y="88900"/>
                </a:cubicBezTo>
                <a:cubicBezTo>
                  <a:pt x="169900" y="102805"/>
                  <a:pt x="167176" y="116988"/>
                  <a:pt x="165141" y="131234"/>
                </a:cubicBezTo>
                <a:cubicBezTo>
                  <a:pt x="162319" y="150989"/>
                  <a:pt x="162627" y="171452"/>
                  <a:pt x="156675" y="190500"/>
                </a:cubicBezTo>
                <a:cubicBezTo>
                  <a:pt x="153404" y="200967"/>
                  <a:pt x="121038" y="202790"/>
                  <a:pt x="118575" y="203200"/>
                </a:cubicBezTo>
                <a:cubicBezTo>
                  <a:pt x="111519" y="206022"/>
                  <a:pt x="104780" y="209824"/>
                  <a:pt x="97408" y="211667"/>
                </a:cubicBezTo>
                <a:cubicBezTo>
                  <a:pt x="53823" y="222563"/>
                  <a:pt x="80623" y="207334"/>
                  <a:pt x="55075" y="224367"/>
                </a:cubicBezTo>
                <a:cubicBezTo>
                  <a:pt x="53664" y="232834"/>
                  <a:pt x="51844" y="241242"/>
                  <a:pt x="50841" y="249767"/>
                </a:cubicBezTo>
                <a:cubicBezTo>
                  <a:pt x="48475" y="269873"/>
                  <a:pt x="47038" y="304205"/>
                  <a:pt x="42375" y="325967"/>
                </a:cubicBezTo>
                <a:cubicBezTo>
                  <a:pt x="40222" y="336012"/>
                  <a:pt x="39463" y="346959"/>
                  <a:pt x="33908" y="355600"/>
                </a:cubicBezTo>
                <a:cubicBezTo>
                  <a:pt x="26354" y="367351"/>
                  <a:pt x="4275" y="385234"/>
                  <a:pt x="4275" y="385234"/>
                </a:cubicBezTo>
                <a:cubicBezTo>
                  <a:pt x="2864" y="390878"/>
                  <a:pt x="-405" y="396366"/>
                  <a:pt x="41" y="402167"/>
                </a:cubicBezTo>
                <a:cubicBezTo>
                  <a:pt x="2232" y="430646"/>
                  <a:pt x="2334" y="441414"/>
                  <a:pt x="25441" y="452967"/>
                </a:cubicBezTo>
                <a:cubicBezTo>
                  <a:pt x="30645" y="455569"/>
                  <a:pt x="36636" y="456243"/>
                  <a:pt x="42375" y="457200"/>
                </a:cubicBezTo>
                <a:cubicBezTo>
                  <a:pt x="62059" y="460481"/>
                  <a:pt x="101641" y="465667"/>
                  <a:pt x="101641" y="465667"/>
                </a:cubicBezTo>
                <a:cubicBezTo>
                  <a:pt x="157913" y="461916"/>
                  <a:pt x="191674" y="464705"/>
                  <a:pt x="245575" y="436034"/>
                </a:cubicBezTo>
                <a:cubicBezTo>
                  <a:pt x="280873" y="417258"/>
                  <a:pt x="379553" y="348622"/>
                  <a:pt x="419141" y="309034"/>
                </a:cubicBezTo>
                <a:cubicBezTo>
                  <a:pt x="440355" y="287820"/>
                  <a:pt x="457194" y="262514"/>
                  <a:pt x="478408" y="241300"/>
                </a:cubicBezTo>
                <a:cubicBezTo>
                  <a:pt x="489935" y="229773"/>
                  <a:pt x="558296" y="177982"/>
                  <a:pt x="571541" y="173567"/>
                </a:cubicBezTo>
                <a:cubicBezTo>
                  <a:pt x="606687" y="161851"/>
                  <a:pt x="588360" y="167552"/>
                  <a:pt x="626575" y="156634"/>
                </a:cubicBezTo>
                <a:cubicBezTo>
                  <a:pt x="636934" y="125553"/>
                  <a:pt x="641351" y="137545"/>
                  <a:pt x="622341" y="118534"/>
                </a:cubicBezTo>
                <a:lnTo>
                  <a:pt x="618108" y="114300"/>
                </a:lnTo>
                <a:lnTo>
                  <a:pt x="673141" y="131234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ED2A1EA-FB77-A758-5207-3EFF7617AF53}"/>
              </a:ext>
            </a:extLst>
          </p:cNvPr>
          <p:cNvSpPr/>
          <p:nvPr/>
        </p:nvSpPr>
        <p:spPr>
          <a:xfrm>
            <a:off x="5168417" y="1590903"/>
            <a:ext cx="338667" cy="567267"/>
          </a:xfrm>
          <a:custGeom>
            <a:avLst/>
            <a:gdLst>
              <a:gd name="connsiteX0" fmla="*/ 338667 w 338667"/>
              <a:gd name="connsiteY0" fmla="*/ 402167 h 567267"/>
              <a:gd name="connsiteX1" fmla="*/ 338667 w 338667"/>
              <a:gd name="connsiteY1" fmla="*/ 402167 h 567267"/>
              <a:gd name="connsiteX2" fmla="*/ 220133 w 338667"/>
              <a:gd name="connsiteY2" fmla="*/ 232833 h 567267"/>
              <a:gd name="connsiteX3" fmla="*/ 203200 w 338667"/>
              <a:gd name="connsiteY3" fmla="*/ 127000 h 567267"/>
              <a:gd name="connsiteX4" fmla="*/ 177800 w 338667"/>
              <a:gd name="connsiteY4" fmla="*/ 50800 h 567267"/>
              <a:gd name="connsiteX5" fmla="*/ 139700 w 338667"/>
              <a:gd name="connsiteY5" fmla="*/ 0 h 567267"/>
              <a:gd name="connsiteX6" fmla="*/ 46567 w 338667"/>
              <a:gd name="connsiteY6" fmla="*/ 12700 h 567267"/>
              <a:gd name="connsiteX7" fmla="*/ 0 w 338667"/>
              <a:gd name="connsiteY7" fmla="*/ 88900 h 567267"/>
              <a:gd name="connsiteX8" fmla="*/ 25400 w 338667"/>
              <a:gd name="connsiteY8" fmla="*/ 220133 h 567267"/>
              <a:gd name="connsiteX9" fmla="*/ 97367 w 338667"/>
              <a:gd name="connsiteY9" fmla="*/ 342900 h 567267"/>
              <a:gd name="connsiteX10" fmla="*/ 177800 w 338667"/>
              <a:gd name="connsiteY10" fmla="*/ 512233 h 567267"/>
              <a:gd name="connsiteX11" fmla="*/ 220133 w 338667"/>
              <a:gd name="connsiteY11" fmla="*/ 558800 h 567267"/>
              <a:gd name="connsiteX12" fmla="*/ 283633 w 338667"/>
              <a:gd name="connsiteY12" fmla="*/ 567267 h 567267"/>
              <a:gd name="connsiteX13" fmla="*/ 313267 w 338667"/>
              <a:gd name="connsiteY13" fmla="*/ 558800 h 567267"/>
              <a:gd name="connsiteX14" fmla="*/ 321733 w 338667"/>
              <a:gd name="connsiteY14" fmla="*/ 508000 h 567267"/>
              <a:gd name="connsiteX15" fmla="*/ 338667 w 338667"/>
              <a:gd name="connsiteY15" fmla="*/ 402167 h 567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38667" h="567267">
                <a:moveTo>
                  <a:pt x="338667" y="402167"/>
                </a:moveTo>
                <a:lnTo>
                  <a:pt x="338667" y="402167"/>
                </a:lnTo>
                <a:cubicBezTo>
                  <a:pt x="299156" y="345722"/>
                  <a:pt x="250565" y="294648"/>
                  <a:pt x="220133" y="232833"/>
                </a:cubicBezTo>
                <a:cubicBezTo>
                  <a:pt x="204353" y="200780"/>
                  <a:pt x="211292" y="161798"/>
                  <a:pt x="203200" y="127000"/>
                </a:cubicBezTo>
                <a:cubicBezTo>
                  <a:pt x="197135" y="100922"/>
                  <a:pt x="187590" y="75720"/>
                  <a:pt x="177800" y="50800"/>
                </a:cubicBezTo>
                <a:cubicBezTo>
                  <a:pt x="160208" y="6022"/>
                  <a:pt x="168185" y="14243"/>
                  <a:pt x="139700" y="0"/>
                </a:cubicBezTo>
                <a:cubicBezTo>
                  <a:pt x="108656" y="4233"/>
                  <a:pt x="75518" y="720"/>
                  <a:pt x="46567" y="12700"/>
                </a:cubicBezTo>
                <a:cubicBezTo>
                  <a:pt x="26523" y="20994"/>
                  <a:pt x="7813" y="71319"/>
                  <a:pt x="0" y="88900"/>
                </a:cubicBezTo>
                <a:cubicBezTo>
                  <a:pt x="8467" y="132644"/>
                  <a:pt x="12427" y="177507"/>
                  <a:pt x="25400" y="220133"/>
                </a:cubicBezTo>
                <a:cubicBezTo>
                  <a:pt x="38381" y="262785"/>
                  <a:pt x="77563" y="304152"/>
                  <a:pt x="97367" y="342900"/>
                </a:cubicBezTo>
                <a:cubicBezTo>
                  <a:pt x="102901" y="353728"/>
                  <a:pt x="151396" y="472628"/>
                  <a:pt x="177800" y="512233"/>
                </a:cubicBezTo>
                <a:cubicBezTo>
                  <a:pt x="180969" y="516987"/>
                  <a:pt x="203403" y="553223"/>
                  <a:pt x="220133" y="558800"/>
                </a:cubicBezTo>
                <a:cubicBezTo>
                  <a:pt x="229630" y="561966"/>
                  <a:pt x="279442" y="566801"/>
                  <a:pt x="283633" y="567267"/>
                </a:cubicBezTo>
                <a:cubicBezTo>
                  <a:pt x="293511" y="564445"/>
                  <a:pt x="307712" y="567442"/>
                  <a:pt x="313267" y="558800"/>
                </a:cubicBezTo>
                <a:cubicBezTo>
                  <a:pt x="322550" y="544360"/>
                  <a:pt x="318521" y="524864"/>
                  <a:pt x="321733" y="508000"/>
                </a:cubicBezTo>
                <a:cubicBezTo>
                  <a:pt x="335404" y="436225"/>
                  <a:pt x="335845" y="419806"/>
                  <a:pt x="338667" y="402167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015B668-BE5A-1846-D97A-E5EAAF203004}"/>
              </a:ext>
            </a:extLst>
          </p:cNvPr>
          <p:cNvSpPr/>
          <p:nvPr/>
        </p:nvSpPr>
        <p:spPr>
          <a:xfrm>
            <a:off x="7031567" y="3602567"/>
            <a:ext cx="783366" cy="800100"/>
          </a:xfrm>
          <a:custGeom>
            <a:avLst/>
            <a:gdLst>
              <a:gd name="connsiteX0" fmla="*/ 622300 w 783366"/>
              <a:gd name="connsiteY0" fmla="*/ 71966 h 800100"/>
              <a:gd name="connsiteX1" fmla="*/ 622300 w 783366"/>
              <a:gd name="connsiteY1" fmla="*/ 71966 h 800100"/>
              <a:gd name="connsiteX2" fmla="*/ 575733 w 783366"/>
              <a:gd name="connsiteY2" fmla="*/ 76200 h 800100"/>
              <a:gd name="connsiteX3" fmla="*/ 563033 w 783366"/>
              <a:gd name="connsiteY3" fmla="*/ 97366 h 800100"/>
              <a:gd name="connsiteX4" fmla="*/ 503766 w 783366"/>
              <a:gd name="connsiteY4" fmla="*/ 152400 h 800100"/>
              <a:gd name="connsiteX5" fmla="*/ 482600 w 783366"/>
              <a:gd name="connsiteY5" fmla="*/ 194733 h 800100"/>
              <a:gd name="connsiteX6" fmla="*/ 499533 w 783366"/>
              <a:gd name="connsiteY6" fmla="*/ 228600 h 800100"/>
              <a:gd name="connsiteX7" fmla="*/ 554566 w 783366"/>
              <a:gd name="connsiteY7" fmla="*/ 237066 h 800100"/>
              <a:gd name="connsiteX8" fmla="*/ 635000 w 783366"/>
              <a:gd name="connsiteY8" fmla="*/ 262466 h 800100"/>
              <a:gd name="connsiteX9" fmla="*/ 702733 w 783366"/>
              <a:gd name="connsiteY9" fmla="*/ 330200 h 800100"/>
              <a:gd name="connsiteX10" fmla="*/ 778933 w 783366"/>
              <a:gd name="connsiteY10" fmla="*/ 503766 h 800100"/>
              <a:gd name="connsiteX11" fmla="*/ 783166 w 783366"/>
              <a:gd name="connsiteY11" fmla="*/ 554566 h 800100"/>
              <a:gd name="connsiteX12" fmla="*/ 728133 w 783366"/>
              <a:gd name="connsiteY12" fmla="*/ 711200 h 800100"/>
              <a:gd name="connsiteX13" fmla="*/ 656166 w 783366"/>
              <a:gd name="connsiteY13" fmla="*/ 766233 h 800100"/>
              <a:gd name="connsiteX14" fmla="*/ 503766 w 783366"/>
              <a:gd name="connsiteY14" fmla="*/ 800100 h 800100"/>
              <a:gd name="connsiteX15" fmla="*/ 402166 w 783366"/>
              <a:gd name="connsiteY15" fmla="*/ 791633 h 800100"/>
              <a:gd name="connsiteX16" fmla="*/ 342900 w 783366"/>
              <a:gd name="connsiteY16" fmla="*/ 757766 h 800100"/>
              <a:gd name="connsiteX17" fmla="*/ 245533 w 783366"/>
              <a:gd name="connsiteY17" fmla="*/ 685800 h 800100"/>
              <a:gd name="connsiteX18" fmla="*/ 190500 w 783366"/>
              <a:gd name="connsiteY18" fmla="*/ 618066 h 800100"/>
              <a:gd name="connsiteX19" fmla="*/ 148166 w 783366"/>
              <a:gd name="connsiteY19" fmla="*/ 575733 h 800100"/>
              <a:gd name="connsiteX20" fmla="*/ 131233 w 783366"/>
              <a:gd name="connsiteY20" fmla="*/ 550333 h 800100"/>
              <a:gd name="connsiteX21" fmla="*/ 42333 w 783366"/>
              <a:gd name="connsiteY21" fmla="*/ 431800 h 800100"/>
              <a:gd name="connsiteX22" fmla="*/ 25400 w 783366"/>
              <a:gd name="connsiteY22" fmla="*/ 397933 h 800100"/>
              <a:gd name="connsiteX23" fmla="*/ 0 w 783366"/>
              <a:gd name="connsiteY23" fmla="*/ 304800 h 800100"/>
              <a:gd name="connsiteX24" fmla="*/ 12700 w 783366"/>
              <a:gd name="connsiteY24" fmla="*/ 88900 h 800100"/>
              <a:gd name="connsiteX25" fmla="*/ 25400 w 783366"/>
              <a:gd name="connsiteY25" fmla="*/ 59266 h 800100"/>
              <a:gd name="connsiteX26" fmla="*/ 80433 w 783366"/>
              <a:gd name="connsiteY26" fmla="*/ 21166 h 800100"/>
              <a:gd name="connsiteX27" fmla="*/ 165100 w 783366"/>
              <a:gd name="connsiteY27" fmla="*/ 0 h 800100"/>
              <a:gd name="connsiteX28" fmla="*/ 325966 w 783366"/>
              <a:gd name="connsiteY28" fmla="*/ 8466 h 800100"/>
              <a:gd name="connsiteX29" fmla="*/ 372533 w 783366"/>
              <a:gd name="connsiteY29" fmla="*/ 21166 h 800100"/>
              <a:gd name="connsiteX30" fmla="*/ 474133 w 783366"/>
              <a:gd name="connsiteY30" fmla="*/ 16933 h 800100"/>
              <a:gd name="connsiteX31" fmla="*/ 529166 w 783366"/>
              <a:gd name="connsiteY31" fmla="*/ 21166 h 800100"/>
              <a:gd name="connsiteX32" fmla="*/ 571500 w 783366"/>
              <a:gd name="connsiteY32" fmla="*/ 42333 h 800100"/>
              <a:gd name="connsiteX33" fmla="*/ 622300 w 783366"/>
              <a:gd name="connsiteY33" fmla="*/ 71966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83366" h="800100">
                <a:moveTo>
                  <a:pt x="622300" y="71966"/>
                </a:moveTo>
                <a:lnTo>
                  <a:pt x="622300" y="71966"/>
                </a:lnTo>
                <a:cubicBezTo>
                  <a:pt x="606778" y="73377"/>
                  <a:pt x="590059" y="70060"/>
                  <a:pt x="575733" y="76200"/>
                </a:cubicBezTo>
                <a:cubicBezTo>
                  <a:pt x="568170" y="79441"/>
                  <a:pt x="567815" y="90671"/>
                  <a:pt x="563033" y="97366"/>
                </a:cubicBezTo>
                <a:cubicBezTo>
                  <a:pt x="531465" y="141561"/>
                  <a:pt x="543798" y="129524"/>
                  <a:pt x="503766" y="152400"/>
                </a:cubicBezTo>
                <a:cubicBezTo>
                  <a:pt x="496652" y="163072"/>
                  <a:pt x="481858" y="183595"/>
                  <a:pt x="482600" y="194733"/>
                </a:cubicBezTo>
                <a:cubicBezTo>
                  <a:pt x="483439" y="207326"/>
                  <a:pt x="488654" y="222201"/>
                  <a:pt x="499533" y="228600"/>
                </a:cubicBezTo>
                <a:cubicBezTo>
                  <a:pt x="515531" y="238010"/>
                  <a:pt x="536222" y="234244"/>
                  <a:pt x="554566" y="237066"/>
                </a:cubicBezTo>
                <a:cubicBezTo>
                  <a:pt x="581377" y="245533"/>
                  <a:pt x="611196" y="247503"/>
                  <a:pt x="635000" y="262466"/>
                </a:cubicBezTo>
                <a:cubicBezTo>
                  <a:pt x="662033" y="279458"/>
                  <a:pt x="684239" y="304171"/>
                  <a:pt x="702733" y="330200"/>
                </a:cubicBezTo>
                <a:cubicBezTo>
                  <a:pt x="735170" y="375852"/>
                  <a:pt x="759452" y="450889"/>
                  <a:pt x="778933" y="503766"/>
                </a:cubicBezTo>
                <a:cubicBezTo>
                  <a:pt x="780344" y="520699"/>
                  <a:pt x="784296" y="537612"/>
                  <a:pt x="783166" y="554566"/>
                </a:cubicBezTo>
                <a:cubicBezTo>
                  <a:pt x="779393" y="611163"/>
                  <a:pt x="766095" y="666208"/>
                  <a:pt x="728133" y="711200"/>
                </a:cubicBezTo>
                <a:cubicBezTo>
                  <a:pt x="708658" y="734281"/>
                  <a:pt x="682707" y="751825"/>
                  <a:pt x="656166" y="766233"/>
                </a:cubicBezTo>
                <a:cubicBezTo>
                  <a:pt x="604467" y="794298"/>
                  <a:pt x="560048" y="793846"/>
                  <a:pt x="503766" y="800100"/>
                </a:cubicBezTo>
                <a:cubicBezTo>
                  <a:pt x="469899" y="797278"/>
                  <a:pt x="435031" y="800282"/>
                  <a:pt x="402166" y="791633"/>
                </a:cubicBezTo>
                <a:cubicBezTo>
                  <a:pt x="380162" y="785842"/>
                  <a:pt x="362278" y="769691"/>
                  <a:pt x="342900" y="757766"/>
                </a:cubicBezTo>
                <a:cubicBezTo>
                  <a:pt x="316683" y="741632"/>
                  <a:pt x="267180" y="708349"/>
                  <a:pt x="245533" y="685800"/>
                </a:cubicBezTo>
                <a:cubicBezTo>
                  <a:pt x="225387" y="664814"/>
                  <a:pt x="209775" y="639855"/>
                  <a:pt x="190500" y="618066"/>
                </a:cubicBezTo>
                <a:cubicBezTo>
                  <a:pt x="177278" y="603119"/>
                  <a:pt x="161307" y="590752"/>
                  <a:pt x="148166" y="575733"/>
                </a:cubicBezTo>
                <a:cubicBezTo>
                  <a:pt x="141465" y="568075"/>
                  <a:pt x="137538" y="558320"/>
                  <a:pt x="131233" y="550333"/>
                </a:cubicBezTo>
                <a:cubicBezTo>
                  <a:pt x="96795" y="506711"/>
                  <a:pt x="67760" y="482656"/>
                  <a:pt x="42333" y="431800"/>
                </a:cubicBezTo>
                <a:cubicBezTo>
                  <a:pt x="36689" y="420511"/>
                  <a:pt x="29713" y="409795"/>
                  <a:pt x="25400" y="397933"/>
                </a:cubicBezTo>
                <a:cubicBezTo>
                  <a:pt x="17344" y="375778"/>
                  <a:pt x="6611" y="331245"/>
                  <a:pt x="0" y="304800"/>
                </a:cubicBezTo>
                <a:cubicBezTo>
                  <a:pt x="4233" y="232833"/>
                  <a:pt x="5282" y="160608"/>
                  <a:pt x="12700" y="88900"/>
                </a:cubicBezTo>
                <a:cubicBezTo>
                  <a:pt x="13806" y="78210"/>
                  <a:pt x="19079" y="67957"/>
                  <a:pt x="25400" y="59266"/>
                </a:cubicBezTo>
                <a:cubicBezTo>
                  <a:pt x="31715" y="50583"/>
                  <a:pt x="76103" y="22713"/>
                  <a:pt x="80433" y="21166"/>
                </a:cubicBezTo>
                <a:cubicBezTo>
                  <a:pt x="107829" y="11382"/>
                  <a:pt x="165100" y="0"/>
                  <a:pt x="165100" y="0"/>
                </a:cubicBezTo>
                <a:cubicBezTo>
                  <a:pt x="218722" y="2822"/>
                  <a:pt x="272547" y="3015"/>
                  <a:pt x="325966" y="8466"/>
                </a:cubicBezTo>
                <a:cubicBezTo>
                  <a:pt x="341972" y="10099"/>
                  <a:pt x="356470" y="20248"/>
                  <a:pt x="372533" y="21166"/>
                </a:cubicBezTo>
                <a:cubicBezTo>
                  <a:pt x="406374" y="23100"/>
                  <a:pt x="440266" y="18344"/>
                  <a:pt x="474133" y="16933"/>
                </a:cubicBezTo>
                <a:cubicBezTo>
                  <a:pt x="492477" y="18344"/>
                  <a:pt x="511363" y="16522"/>
                  <a:pt x="529166" y="21166"/>
                </a:cubicBezTo>
                <a:cubicBezTo>
                  <a:pt x="544432" y="25148"/>
                  <a:pt x="557579" y="34908"/>
                  <a:pt x="571500" y="42333"/>
                </a:cubicBezTo>
                <a:cubicBezTo>
                  <a:pt x="596674" y="55759"/>
                  <a:pt x="613833" y="67027"/>
                  <a:pt x="622300" y="71966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4F2EA31-6A38-88AC-538F-5D6F7E0487FB}"/>
              </a:ext>
            </a:extLst>
          </p:cNvPr>
          <p:cNvSpPr/>
          <p:nvPr/>
        </p:nvSpPr>
        <p:spPr>
          <a:xfrm>
            <a:off x="3348567" y="5257800"/>
            <a:ext cx="2103966" cy="1528233"/>
          </a:xfrm>
          <a:custGeom>
            <a:avLst/>
            <a:gdLst>
              <a:gd name="connsiteX0" fmla="*/ 0 w 2103966"/>
              <a:gd name="connsiteY0" fmla="*/ 1397000 h 1528233"/>
              <a:gd name="connsiteX1" fmla="*/ 0 w 2103966"/>
              <a:gd name="connsiteY1" fmla="*/ 1397000 h 1528233"/>
              <a:gd name="connsiteX2" fmla="*/ 304800 w 2103966"/>
              <a:gd name="connsiteY2" fmla="*/ 1147233 h 1528233"/>
              <a:gd name="connsiteX3" fmla="*/ 601133 w 2103966"/>
              <a:gd name="connsiteY3" fmla="*/ 660400 h 1528233"/>
              <a:gd name="connsiteX4" fmla="*/ 681566 w 2103966"/>
              <a:gd name="connsiteY4" fmla="*/ 524933 h 1528233"/>
              <a:gd name="connsiteX5" fmla="*/ 829733 w 2103966"/>
              <a:gd name="connsiteY5" fmla="*/ 410633 h 1528233"/>
              <a:gd name="connsiteX6" fmla="*/ 1096433 w 2103966"/>
              <a:gd name="connsiteY6" fmla="*/ 313267 h 1528233"/>
              <a:gd name="connsiteX7" fmla="*/ 1227666 w 2103966"/>
              <a:gd name="connsiteY7" fmla="*/ 287867 h 1528233"/>
              <a:gd name="connsiteX8" fmla="*/ 1325033 w 2103966"/>
              <a:gd name="connsiteY8" fmla="*/ 266700 h 1528233"/>
              <a:gd name="connsiteX9" fmla="*/ 1409700 w 2103966"/>
              <a:gd name="connsiteY9" fmla="*/ 228600 h 1528233"/>
              <a:gd name="connsiteX10" fmla="*/ 1528233 w 2103966"/>
              <a:gd name="connsiteY10" fmla="*/ 139700 h 1528233"/>
              <a:gd name="connsiteX11" fmla="*/ 1570566 w 2103966"/>
              <a:gd name="connsiteY11" fmla="*/ 114300 h 1528233"/>
              <a:gd name="connsiteX12" fmla="*/ 1583266 w 2103966"/>
              <a:gd name="connsiteY12" fmla="*/ 101600 h 1528233"/>
              <a:gd name="connsiteX13" fmla="*/ 1612900 w 2103966"/>
              <a:gd name="connsiteY13" fmla="*/ 76200 h 1528233"/>
              <a:gd name="connsiteX14" fmla="*/ 1676400 w 2103966"/>
              <a:gd name="connsiteY14" fmla="*/ 16933 h 1528233"/>
              <a:gd name="connsiteX15" fmla="*/ 1722966 w 2103966"/>
              <a:gd name="connsiteY15" fmla="*/ 8467 h 1528233"/>
              <a:gd name="connsiteX16" fmla="*/ 1761066 w 2103966"/>
              <a:gd name="connsiteY16" fmla="*/ 0 h 1528233"/>
              <a:gd name="connsiteX17" fmla="*/ 1879600 w 2103966"/>
              <a:gd name="connsiteY17" fmla="*/ 16933 h 1528233"/>
              <a:gd name="connsiteX18" fmla="*/ 1921933 w 2103966"/>
              <a:gd name="connsiteY18" fmla="*/ 33867 h 1528233"/>
              <a:gd name="connsiteX19" fmla="*/ 1993900 w 2103966"/>
              <a:gd name="connsiteY19" fmla="*/ 55033 h 1528233"/>
              <a:gd name="connsiteX20" fmla="*/ 2019300 w 2103966"/>
              <a:gd name="connsiteY20" fmla="*/ 139700 h 1528233"/>
              <a:gd name="connsiteX21" fmla="*/ 2103966 w 2103966"/>
              <a:gd name="connsiteY21" fmla="*/ 309033 h 1528233"/>
              <a:gd name="connsiteX22" fmla="*/ 1892300 w 2103966"/>
              <a:gd name="connsiteY22" fmla="*/ 698500 h 1528233"/>
              <a:gd name="connsiteX23" fmla="*/ 1265766 w 2103966"/>
              <a:gd name="connsiteY23" fmla="*/ 1202267 h 1528233"/>
              <a:gd name="connsiteX24" fmla="*/ 1121833 w 2103966"/>
              <a:gd name="connsiteY24" fmla="*/ 1278467 h 1528233"/>
              <a:gd name="connsiteX25" fmla="*/ 770466 w 2103966"/>
              <a:gd name="connsiteY25" fmla="*/ 1392767 h 1528233"/>
              <a:gd name="connsiteX26" fmla="*/ 694266 w 2103966"/>
              <a:gd name="connsiteY26" fmla="*/ 1426633 h 1528233"/>
              <a:gd name="connsiteX27" fmla="*/ 592666 w 2103966"/>
              <a:gd name="connsiteY27" fmla="*/ 1464733 h 1528233"/>
              <a:gd name="connsiteX28" fmla="*/ 533400 w 2103966"/>
              <a:gd name="connsiteY28" fmla="*/ 1490133 h 1528233"/>
              <a:gd name="connsiteX29" fmla="*/ 452966 w 2103966"/>
              <a:gd name="connsiteY29" fmla="*/ 1511300 h 1528233"/>
              <a:gd name="connsiteX30" fmla="*/ 287866 w 2103966"/>
              <a:gd name="connsiteY30" fmla="*/ 1528233 h 1528233"/>
              <a:gd name="connsiteX31" fmla="*/ 80433 w 2103966"/>
              <a:gd name="connsiteY31" fmla="*/ 1519767 h 1528233"/>
              <a:gd name="connsiteX32" fmla="*/ 59266 w 2103966"/>
              <a:gd name="connsiteY32" fmla="*/ 1507067 h 1528233"/>
              <a:gd name="connsiteX33" fmla="*/ 12700 w 2103966"/>
              <a:gd name="connsiteY33" fmla="*/ 1452033 h 1528233"/>
              <a:gd name="connsiteX34" fmla="*/ 0 w 2103966"/>
              <a:gd name="connsiteY34" fmla="*/ 1397000 h 1528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103966" h="1528233">
                <a:moveTo>
                  <a:pt x="0" y="1397000"/>
                </a:moveTo>
                <a:lnTo>
                  <a:pt x="0" y="1397000"/>
                </a:lnTo>
                <a:cubicBezTo>
                  <a:pt x="153540" y="1308108"/>
                  <a:pt x="197553" y="1303978"/>
                  <a:pt x="304800" y="1147233"/>
                </a:cubicBezTo>
                <a:cubicBezTo>
                  <a:pt x="412077" y="990444"/>
                  <a:pt x="502741" y="822912"/>
                  <a:pt x="601133" y="660400"/>
                </a:cubicBezTo>
                <a:cubicBezTo>
                  <a:pt x="628331" y="615477"/>
                  <a:pt x="643174" y="560765"/>
                  <a:pt x="681566" y="524933"/>
                </a:cubicBezTo>
                <a:cubicBezTo>
                  <a:pt x="742340" y="468211"/>
                  <a:pt x="752567" y="451788"/>
                  <a:pt x="829733" y="410633"/>
                </a:cubicBezTo>
                <a:cubicBezTo>
                  <a:pt x="905847" y="370039"/>
                  <a:pt x="1017269" y="333918"/>
                  <a:pt x="1096433" y="313267"/>
                </a:cubicBezTo>
                <a:cubicBezTo>
                  <a:pt x="1139546" y="302020"/>
                  <a:pt x="1184006" y="296761"/>
                  <a:pt x="1227666" y="287867"/>
                </a:cubicBezTo>
                <a:cubicBezTo>
                  <a:pt x="1260211" y="281237"/>
                  <a:pt x="1292577" y="273756"/>
                  <a:pt x="1325033" y="266700"/>
                </a:cubicBezTo>
                <a:cubicBezTo>
                  <a:pt x="1353255" y="254000"/>
                  <a:pt x="1383456" y="245003"/>
                  <a:pt x="1409700" y="228600"/>
                </a:cubicBezTo>
                <a:cubicBezTo>
                  <a:pt x="1451582" y="202424"/>
                  <a:pt x="1485883" y="165110"/>
                  <a:pt x="1528233" y="139700"/>
                </a:cubicBezTo>
                <a:cubicBezTo>
                  <a:pt x="1542344" y="131233"/>
                  <a:pt x="1557036" y="123667"/>
                  <a:pt x="1570566" y="114300"/>
                </a:cubicBezTo>
                <a:cubicBezTo>
                  <a:pt x="1575488" y="110892"/>
                  <a:pt x="1578816" y="105605"/>
                  <a:pt x="1583266" y="101600"/>
                </a:cubicBezTo>
                <a:cubicBezTo>
                  <a:pt x="1592936" y="92897"/>
                  <a:pt x="1604149" y="85827"/>
                  <a:pt x="1612900" y="76200"/>
                </a:cubicBezTo>
                <a:cubicBezTo>
                  <a:pt x="1648242" y="37324"/>
                  <a:pt x="1588785" y="58836"/>
                  <a:pt x="1676400" y="16933"/>
                </a:cubicBezTo>
                <a:cubicBezTo>
                  <a:pt x="1690632" y="10126"/>
                  <a:pt x="1707496" y="11561"/>
                  <a:pt x="1722966" y="8467"/>
                </a:cubicBezTo>
                <a:cubicBezTo>
                  <a:pt x="1735723" y="5916"/>
                  <a:pt x="1748366" y="2822"/>
                  <a:pt x="1761066" y="0"/>
                </a:cubicBezTo>
                <a:cubicBezTo>
                  <a:pt x="1800577" y="5644"/>
                  <a:pt x="1840544" y="8711"/>
                  <a:pt x="1879600" y="16933"/>
                </a:cubicBezTo>
                <a:cubicBezTo>
                  <a:pt x="1894472" y="20064"/>
                  <a:pt x="1907440" y="29290"/>
                  <a:pt x="1921933" y="33867"/>
                </a:cubicBezTo>
                <a:cubicBezTo>
                  <a:pt x="2050631" y="74509"/>
                  <a:pt x="1874798" y="10370"/>
                  <a:pt x="1993900" y="55033"/>
                </a:cubicBezTo>
                <a:cubicBezTo>
                  <a:pt x="2002367" y="83255"/>
                  <a:pt x="2007187" y="112840"/>
                  <a:pt x="2019300" y="139700"/>
                </a:cubicBezTo>
                <a:cubicBezTo>
                  <a:pt x="2137162" y="401047"/>
                  <a:pt x="2064901" y="191839"/>
                  <a:pt x="2103966" y="309033"/>
                </a:cubicBezTo>
                <a:cubicBezTo>
                  <a:pt x="2057298" y="495708"/>
                  <a:pt x="2069562" y="515289"/>
                  <a:pt x="1892300" y="698500"/>
                </a:cubicBezTo>
                <a:cubicBezTo>
                  <a:pt x="1639205" y="960088"/>
                  <a:pt x="1526373" y="1052852"/>
                  <a:pt x="1265766" y="1202267"/>
                </a:cubicBezTo>
                <a:cubicBezTo>
                  <a:pt x="1218671" y="1229268"/>
                  <a:pt x="1171048" y="1255556"/>
                  <a:pt x="1121833" y="1278467"/>
                </a:cubicBezTo>
                <a:cubicBezTo>
                  <a:pt x="1009489" y="1330765"/>
                  <a:pt x="885124" y="1346904"/>
                  <a:pt x="770466" y="1392767"/>
                </a:cubicBezTo>
                <a:cubicBezTo>
                  <a:pt x="744658" y="1403090"/>
                  <a:pt x="720031" y="1416204"/>
                  <a:pt x="694266" y="1426633"/>
                </a:cubicBezTo>
                <a:cubicBezTo>
                  <a:pt x="660739" y="1440203"/>
                  <a:pt x="626309" y="1451453"/>
                  <a:pt x="592666" y="1464733"/>
                </a:cubicBezTo>
                <a:cubicBezTo>
                  <a:pt x="572674" y="1472625"/>
                  <a:pt x="553790" y="1483336"/>
                  <a:pt x="533400" y="1490133"/>
                </a:cubicBezTo>
                <a:cubicBezTo>
                  <a:pt x="507099" y="1498900"/>
                  <a:pt x="480180" y="1506008"/>
                  <a:pt x="452966" y="1511300"/>
                </a:cubicBezTo>
                <a:cubicBezTo>
                  <a:pt x="426375" y="1516471"/>
                  <a:pt x="306540" y="1526536"/>
                  <a:pt x="287866" y="1528233"/>
                </a:cubicBezTo>
                <a:cubicBezTo>
                  <a:pt x="218722" y="1525411"/>
                  <a:pt x="149340" y="1526147"/>
                  <a:pt x="80433" y="1519767"/>
                </a:cubicBezTo>
                <a:cubicBezTo>
                  <a:pt x="72240" y="1519008"/>
                  <a:pt x="65084" y="1512885"/>
                  <a:pt x="59266" y="1507067"/>
                </a:cubicBezTo>
                <a:cubicBezTo>
                  <a:pt x="42274" y="1490075"/>
                  <a:pt x="28222" y="1470378"/>
                  <a:pt x="12700" y="1452033"/>
                </a:cubicBezTo>
                <a:cubicBezTo>
                  <a:pt x="7538" y="1421065"/>
                  <a:pt x="2117" y="1406172"/>
                  <a:pt x="0" y="1397000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16D062C-A813-D502-32CB-21B913CB0306}"/>
              </a:ext>
            </a:extLst>
          </p:cNvPr>
          <p:cNvSpPr/>
          <p:nvPr/>
        </p:nvSpPr>
        <p:spPr>
          <a:xfrm>
            <a:off x="4436406" y="4652433"/>
            <a:ext cx="1342094" cy="808567"/>
          </a:xfrm>
          <a:custGeom>
            <a:avLst/>
            <a:gdLst>
              <a:gd name="connsiteX0" fmla="*/ 897594 w 1342094"/>
              <a:gd name="connsiteY0" fmla="*/ 706967 h 808567"/>
              <a:gd name="connsiteX1" fmla="*/ 897594 w 1342094"/>
              <a:gd name="connsiteY1" fmla="*/ 706967 h 808567"/>
              <a:gd name="connsiteX2" fmla="*/ 973794 w 1342094"/>
              <a:gd name="connsiteY2" fmla="*/ 740834 h 808567"/>
              <a:gd name="connsiteX3" fmla="*/ 1058461 w 1342094"/>
              <a:gd name="connsiteY3" fmla="*/ 787400 h 808567"/>
              <a:gd name="connsiteX4" fmla="*/ 1176994 w 1342094"/>
              <a:gd name="connsiteY4" fmla="*/ 804334 h 808567"/>
              <a:gd name="connsiteX5" fmla="*/ 1240494 w 1342094"/>
              <a:gd name="connsiteY5" fmla="*/ 808567 h 808567"/>
              <a:gd name="connsiteX6" fmla="*/ 1316694 w 1342094"/>
              <a:gd name="connsiteY6" fmla="*/ 791634 h 808567"/>
              <a:gd name="connsiteX7" fmla="*/ 1312461 w 1342094"/>
              <a:gd name="connsiteY7" fmla="*/ 685800 h 808567"/>
              <a:gd name="connsiteX8" fmla="*/ 1261661 w 1342094"/>
              <a:gd name="connsiteY8" fmla="*/ 630767 h 808567"/>
              <a:gd name="connsiteX9" fmla="*/ 1227794 w 1342094"/>
              <a:gd name="connsiteY9" fmla="*/ 613834 h 808567"/>
              <a:gd name="connsiteX10" fmla="*/ 1193927 w 1342094"/>
              <a:gd name="connsiteY10" fmla="*/ 605367 h 808567"/>
              <a:gd name="connsiteX11" fmla="*/ 1147361 w 1342094"/>
              <a:gd name="connsiteY11" fmla="*/ 588434 h 808567"/>
              <a:gd name="connsiteX12" fmla="*/ 1138894 w 1342094"/>
              <a:gd name="connsiteY12" fmla="*/ 575734 h 808567"/>
              <a:gd name="connsiteX13" fmla="*/ 1134661 w 1342094"/>
              <a:gd name="connsiteY13" fmla="*/ 558800 h 808567"/>
              <a:gd name="connsiteX14" fmla="*/ 1130427 w 1342094"/>
              <a:gd name="connsiteY14" fmla="*/ 546100 h 808567"/>
              <a:gd name="connsiteX15" fmla="*/ 1138894 w 1342094"/>
              <a:gd name="connsiteY15" fmla="*/ 516467 h 808567"/>
              <a:gd name="connsiteX16" fmla="*/ 1176994 w 1342094"/>
              <a:gd name="connsiteY16" fmla="*/ 461434 h 808567"/>
              <a:gd name="connsiteX17" fmla="*/ 1198161 w 1342094"/>
              <a:gd name="connsiteY17" fmla="*/ 440267 h 808567"/>
              <a:gd name="connsiteX18" fmla="*/ 1206627 w 1342094"/>
              <a:gd name="connsiteY18" fmla="*/ 427567 h 808567"/>
              <a:gd name="connsiteX19" fmla="*/ 1240494 w 1342094"/>
              <a:gd name="connsiteY19" fmla="*/ 402167 h 808567"/>
              <a:gd name="connsiteX20" fmla="*/ 1274361 w 1342094"/>
              <a:gd name="connsiteY20" fmla="*/ 372534 h 808567"/>
              <a:gd name="connsiteX21" fmla="*/ 1287061 w 1342094"/>
              <a:gd name="connsiteY21" fmla="*/ 364067 h 808567"/>
              <a:gd name="connsiteX22" fmla="*/ 1303994 w 1342094"/>
              <a:gd name="connsiteY22" fmla="*/ 355600 h 808567"/>
              <a:gd name="connsiteX23" fmla="*/ 1329394 w 1342094"/>
              <a:gd name="connsiteY23" fmla="*/ 317500 h 808567"/>
              <a:gd name="connsiteX24" fmla="*/ 1342094 w 1342094"/>
              <a:gd name="connsiteY24" fmla="*/ 300567 h 808567"/>
              <a:gd name="connsiteX25" fmla="*/ 1329394 w 1342094"/>
              <a:gd name="connsiteY25" fmla="*/ 279400 h 808567"/>
              <a:gd name="connsiteX26" fmla="*/ 1325161 w 1342094"/>
              <a:gd name="connsiteY26" fmla="*/ 258234 h 808567"/>
              <a:gd name="connsiteX27" fmla="*/ 1312461 w 1342094"/>
              <a:gd name="connsiteY27" fmla="*/ 245534 h 808567"/>
              <a:gd name="connsiteX28" fmla="*/ 1303994 w 1342094"/>
              <a:gd name="connsiteY28" fmla="*/ 228600 h 808567"/>
              <a:gd name="connsiteX29" fmla="*/ 1278594 w 1342094"/>
              <a:gd name="connsiteY29" fmla="*/ 215900 h 808567"/>
              <a:gd name="connsiteX30" fmla="*/ 1168527 w 1342094"/>
              <a:gd name="connsiteY30" fmla="*/ 220134 h 808567"/>
              <a:gd name="connsiteX31" fmla="*/ 1134661 w 1342094"/>
              <a:gd name="connsiteY31" fmla="*/ 228600 h 808567"/>
              <a:gd name="connsiteX32" fmla="*/ 1100794 w 1342094"/>
              <a:gd name="connsiteY32" fmla="*/ 232834 h 808567"/>
              <a:gd name="connsiteX33" fmla="*/ 1075394 w 1342094"/>
              <a:gd name="connsiteY33" fmla="*/ 241300 h 808567"/>
              <a:gd name="connsiteX34" fmla="*/ 1054227 w 1342094"/>
              <a:gd name="connsiteY34" fmla="*/ 245534 h 808567"/>
              <a:gd name="connsiteX35" fmla="*/ 1020361 w 1342094"/>
              <a:gd name="connsiteY35" fmla="*/ 258234 h 808567"/>
              <a:gd name="connsiteX36" fmla="*/ 973794 w 1342094"/>
              <a:gd name="connsiteY36" fmla="*/ 275167 h 808567"/>
              <a:gd name="connsiteX37" fmla="*/ 961094 w 1342094"/>
              <a:gd name="connsiteY37" fmla="*/ 292100 h 808567"/>
              <a:gd name="connsiteX38" fmla="*/ 935694 w 1342094"/>
              <a:gd name="connsiteY38" fmla="*/ 296334 h 808567"/>
              <a:gd name="connsiteX39" fmla="*/ 884894 w 1342094"/>
              <a:gd name="connsiteY39" fmla="*/ 313267 h 808567"/>
              <a:gd name="connsiteX40" fmla="*/ 846794 w 1342094"/>
              <a:gd name="connsiteY40" fmla="*/ 321734 h 808567"/>
              <a:gd name="connsiteX41" fmla="*/ 817161 w 1342094"/>
              <a:gd name="connsiteY41" fmla="*/ 325967 h 808567"/>
              <a:gd name="connsiteX42" fmla="*/ 783294 w 1342094"/>
              <a:gd name="connsiteY42" fmla="*/ 334434 h 808567"/>
              <a:gd name="connsiteX43" fmla="*/ 698627 w 1342094"/>
              <a:gd name="connsiteY43" fmla="*/ 338667 h 808567"/>
              <a:gd name="connsiteX44" fmla="*/ 554694 w 1342094"/>
              <a:gd name="connsiteY44" fmla="*/ 321734 h 808567"/>
              <a:gd name="connsiteX45" fmla="*/ 499661 w 1342094"/>
              <a:gd name="connsiteY45" fmla="*/ 283634 h 808567"/>
              <a:gd name="connsiteX46" fmla="*/ 410761 w 1342094"/>
              <a:gd name="connsiteY46" fmla="*/ 237067 h 808567"/>
              <a:gd name="connsiteX47" fmla="*/ 364194 w 1342094"/>
              <a:gd name="connsiteY47" fmla="*/ 198967 h 808567"/>
              <a:gd name="connsiteX48" fmla="*/ 258361 w 1342094"/>
              <a:gd name="connsiteY48" fmla="*/ 135467 h 808567"/>
              <a:gd name="connsiteX49" fmla="*/ 224494 w 1342094"/>
              <a:gd name="connsiteY49" fmla="*/ 101600 h 808567"/>
              <a:gd name="connsiteX50" fmla="*/ 156761 w 1342094"/>
              <a:gd name="connsiteY50" fmla="*/ 25400 h 808567"/>
              <a:gd name="connsiteX51" fmla="*/ 114427 w 1342094"/>
              <a:gd name="connsiteY51" fmla="*/ 0 h 808567"/>
              <a:gd name="connsiteX52" fmla="*/ 29761 w 1342094"/>
              <a:gd name="connsiteY52" fmla="*/ 46567 h 808567"/>
              <a:gd name="connsiteX53" fmla="*/ 127 w 1342094"/>
              <a:gd name="connsiteY53" fmla="*/ 148167 h 808567"/>
              <a:gd name="connsiteX54" fmla="*/ 110194 w 1342094"/>
              <a:gd name="connsiteY54" fmla="*/ 461434 h 808567"/>
              <a:gd name="connsiteX55" fmla="*/ 249894 w 1342094"/>
              <a:gd name="connsiteY55" fmla="*/ 529167 h 808567"/>
              <a:gd name="connsiteX56" fmla="*/ 478494 w 1342094"/>
              <a:gd name="connsiteY56" fmla="*/ 592667 h 808567"/>
              <a:gd name="connsiteX57" fmla="*/ 567394 w 1342094"/>
              <a:gd name="connsiteY57" fmla="*/ 609600 h 808567"/>
              <a:gd name="connsiteX58" fmla="*/ 690161 w 1342094"/>
              <a:gd name="connsiteY58" fmla="*/ 618067 h 808567"/>
              <a:gd name="connsiteX59" fmla="*/ 753661 w 1342094"/>
              <a:gd name="connsiteY59" fmla="*/ 630767 h 808567"/>
              <a:gd name="connsiteX60" fmla="*/ 821394 w 1342094"/>
              <a:gd name="connsiteY60" fmla="*/ 681567 h 808567"/>
              <a:gd name="connsiteX61" fmla="*/ 834094 w 1342094"/>
              <a:gd name="connsiteY61" fmla="*/ 690034 h 808567"/>
              <a:gd name="connsiteX62" fmla="*/ 889127 w 1342094"/>
              <a:gd name="connsiteY62" fmla="*/ 702734 h 808567"/>
              <a:gd name="connsiteX63" fmla="*/ 897594 w 1342094"/>
              <a:gd name="connsiteY63" fmla="*/ 706967 h 808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342094" h="808567">
                <a:moveTo>
                  <a:pt x="897594" y="706967"/>
                </a:moveTo>
                <a:lnTo>
                  <a:pt x="897594" y="706967"/>
                </a:lnTo>
                <a:cubicBezTo>
                  <a:pt x="922994" y="718256"/>
                  <a:pt x="949105" y="728064"/>
                  <a:pt x="973794" y="740834"/>
                </a:cubicBezTo>
                <a:cubicBezTo>
                  <a:pt x="1032553" y="771226"/>
                  <a:pt x="1003196" y="768057"/>
                  <a:pt x="1058461" y="787400"/>
                </a:cubicBezTo>
                <a:cubicBezTo>
                  <a:pt x="1110217" y="805515"/>
                  <a:pt x="1115841" y="800512"/>
                  <a:pt x="1176994" y="804334"/>
                </a:cubicBezTo>
                <a:lnTo>
                  <a:pt x="1240494" y="808567"/>
                </a:lnTo>
                <a:cubicBezTo>
                  <a:pt x="1265894" y="802923"/>
                  <a:pt x="1303535" y="814081"/>
                  <a:pt x="1316694" y="791634"/>
                </a:cubicBezTo>
                <a:cubicBezTo>
                  <a:pt x="1334549" y="761175"/>
                  <a:pt x="1316979" y="720816"/>
                  <a:pt x="1312461" y="685800"/>
                </a:cubicBezTo>
                <a:cubicBezTo>
                  <a:pt x="1309372" y="661860"/>
                  <a:pt x="1278668" y="639270"/>
                  <a:pt x="1261661" y="630767"/>
                </a:cubicBezTo>
                <a:cubicBezTo>
                  <a:pt x="1250372" y="625123"/>
                  <a:pt x="1239612" y="618266"/>
                  <a:pt x="1227794" y="613834"/>
                </a:cubicBezTo>
                <a:cubicBezTo>
                  <a:pt x="1216898" y="609748"/>
                  <a:pt x="1204966" y="609047"/>
                  <a:pt x="1193927" y="605367"/>
                </a:cubicBezTo>
                <a:cubicBezTo>
                  <a:pt x="1161318" y="594497"/>
                  <a:pt x="1176813" y="600214"/>
                  <a:pt x="1147361" y="588434"/>
                </a:cubicBezTo>
                <a:cubicBezTo>
                  <a:pt x="1144539" y="584201"/>
                  <a:pt x="1140898" y="580411"/>
                  <a:pt x="1138894" y="575734"/>
                </a:cubicBezTo>
                <a:cubicBezTo>
                  <a:pt x="1136602" y="570386"/>
                  <a:pt x="1136259" y="564394"/>
                  <a:pt x="1134661" y="558800"/>
                </a:cubicBezTo>
                <a:cubicBezTo>
                  <a:pt x="1133435" y="554509"/>
                  <a:pt x="1131838" y="550333"/>
                  <a:pt x="1130427" y="546100"/>
                </a:cubicBezTo>
                <a:cubicBezTo>
                  <a:pt x="1133249" y="536222"/>
                  <a:pt x="1134943" y="525950"/>
                  <a:pt x="1138894" y="516467"/>
                </a:cubicBezTo>
                <a:cubicBezTo>
                  <a:pt x="1144639" y="502679"/>
                  <a:pt x="1171035" y="468477"/>
                  <a:pt x="1176994" y="461434"/>
                </a:cubicBezTo>
                <a:cubicBezTo>
                  <a:pt x="1183439" y="453817"/>
                  <a:pt x="1191590" y="447776"/>
                  <a:pt x="1198161" y="440267"/>
                </a:cubicBezTo>
                <a:cubicBezTo>
                  <a:pt x="1201511" y="436438"/>
                  <a:pt x="1202845" y="430971"/>
                  <a:pt x="1206627" y="427567"/>
                </a:cubicBezTo>
                <a:cubicBezTo>
                  <a:pt x="1217116" y="418127"/>
                  <a:pt x="1230516" y="412145"/>
                  <a:pt x="1240494" y="402167"/>
                </a:cubicBezTo>
                <a:cubicBezTo>
                  <a:pt x="1259121" y="383540"/>
                  <a:pt x="1253954" y="387110"/>
                  <a:pt x="1274361" y="372534"/>
                </a:cubicBezTo>
                <a:cubicBezTo>
                  <a:pt x="1278501" y="369577"/>
                  <a:pt x="1282644" y="366591"/>
                  <a:pt x="1287061" y="364067"/>
                </a:cubicBezTo>
                <a:cubicBezTo>
                  <a:pt x="1292540" y="360936"/>
                  <a:pt x="1298859" y="359268"/>
                  <a:pt x="1303994" y="355600"/>
                </a:cubicBezTo>
                <a:cubicBezTo>
                  <a:pt x="1320974" y="343471"/>
                  <a:pt x="1317833" y="336768"/>
                  <a:pt x="1329394" y="317500"/>
                </a:cubicBezTo>
                <a:cubicBezTo>
                  <a:pt x="1333024" y="311450"/>
                  <a:pt x="1337861" y="306211"/>
                  <a:pt x="1342094" y="300567"/>
                </a:cubicBezTo>
                <a:cubicBezTo>
                  <a:pt x="1337861" y="293511"/>
                  <a:pt x="1332450" y="287040"/>
                  <a:pt x="1329394" y="279400"/>
                </a:cubicBezTo>
                <a:cubicBezTo>
                  <a:pt x="1326722" y="272720"/>
                  <a:pt x="1328379" y="264669"/>
                  <a:pt x="1325161" y="258234"/>
                </a:cubicBezTo>
                <a:cubicBezTo>
                  <a:pt x="1322484" y="252879"/>
                  <a:pt x="1315941" y="250406"/>
                  <a:pt x="1312461" y="245534"/>
                </a:cubicBezTo>
                <a:cubicBezTo>
                  <a:pt x="1308793" y="240399"/>
                  <a:pt x="1308034" y="233448"/>
                  <a:pt x="1303994" y="228600"/>
                </a:cubicBezTo>
                <a:cubicBezTo>
                  <a:pt x="1297683" y="221027"/>
                  <a:pt x="1287260" y="218789"/>
                  <a:pt x="1278594" y="215900"/>
                </a:cubicBezTo>
                <a:cubicBezTo>
                  <a:pt x="1241905" y="217311"/>
                  <a:pt x="1205101" y="216907"/>
                  <a:pt x="1168527" y="220134"/>
                </a:cubicBezTo>
                <a:cubicBezTo>
                  <a:pt x="1156936" y="221157"/>
                  <a:pt x="1146098" y="226456"/>
                  <a:pt x="1134661" y="228600"/>
                </a:cubicBezTo>
                <a:cubicBezTo>
                  <a:pt x="1123479" y="230697"/>
                  <a:pt x="1112083" y="231423"/>
                  <a:pt x="1100794" y="232834"/>
                </a:cubicBezTo>
                <a:cubicBezTo>
                  <a:pt x="1092327" y="235656"/>
                  <a:pt x="1084004" y="238952"/>
                  <a:pt x="1075394" y="241300"/>
                </a:cubicBezTo>
                <a:cubicBezTo>
                  <a:pt x="1068452" y="243193"/>
                  <a:pt x="1061104" y="243418"/>
                  <a:pt x="1054227" y="245534"/>
                </a:cubicBezTo>
                <a:cubicBezTo>
                  <a:pt x="1042704" y="249080"/>
                  <a:pt x="1031799" y="254422"/>
                  <a:pt x="1020361" y="258234"/>
                </a:cubicBezTo>
                <a:cubicBezTo>
                  <a:pt x="974457" y="273535"/>
                  <a:pt x="1006182" y="258972"/>
                  <a:pt x="973794" y="275167"/>
                </a:cubicBezTo>
                <a:cubicBezTo>
                  <a:pt x="969561" y="280811"/>
                  <a:pt x="967262" y="288674"/>
                  <a:pt x="961094" y="292100"/>
                </a:cubicBezTo>
                <a:cubicBezTo>
                  <a:pt x="953591" y="296269"/>
                  <a:pt x="943964" y="294037"/>
                  <a:pt x="935694" y="296334"/>
                </a:cubicBezTo>
                <a:cubicBezTo>
                  <a:pt x="918496" y="301111"/>
                  <a:pt x="902318" y="309395"/>
                  <a:pt x="884894" y="313267"/>
                </a:cubicBezTo>
                <a:cubicBezTo>
                  <a:pt x="872194" y="316089"/>
                  <a:pt x="859581" y="319336"/>
                  <a:pt x="846794" y="321734"/>
                </a:cubicBezTo>
                <a:cubicBezTo>
                  <a:pt x="836987" y="323573"/>
                  <a:pt x="826945" y="324010"/>
                  <a:pt x="817161" y="325967"/>
                </a:cubicBezTo>
                <a:cubicBezTo>
                  <a:pt x="805751" y="328249"/>
                  <a:pt x="794864" y="333194"/>
                  <a:pt x="783294" y="334434"/>
                </a:cubicBezTo>
                <a:cubicBezTo>
                  <a:pt x="755197" y="337444"/>
                  <a:pt x="726849" y="337256"/>
                  <a:pt x="698627" y="338667"/>
                </a:cubicBezTo>
                <a:cubicBezTo>
                  <a:pt x="664340" y="337109"/>
                  <a:pt x="592798" y="340024"/>
                  <a:pt x="554694" y="321734"/>
                </a:cubicBezTo>
                <a:cubicBezTo>
                  <a:pt x="534580" y="312079"/>
                  <a:pt x="518892" y="294946"/>
                  <a:pt x="499661" y="283634"/>
                </a:cubicBezTo>
                <a:cubicBezTo>
                  <a:pt x="470827" y="266673"/>
                  <a:pt x="439129" y="254797"/>
                  <a:pt x="410761" y="237067"/>
                </a:cubicBezTo>
                <a:cubicBezTo>
                  <a:pt x="393754" y="226437"/>
                  <a:pt x="380881" y="210092"/>
                  <a:pt x="364194" y="198967"/>
                </a:cubicBezTo>
                <a:cubicBezTo>
                  <a:pt x="329963" y="176146"/>
                  <a:pt x="287452" y="164558"/>
                  <a:pt x="258361" y="135467"/>
                </a:cubicBezTo>
                <a:cubicBezTo>
                  <a:pt x="247072" y="124178"/>
                  <a:pt x="235057" y="113571"/>
                  <a:pt x="224494" y="101600"/>
                </a:cubicBezTo>
                <a:cubicBezTo>
                  <a:pt x="192951" y="65851"/>
                  <a:pt x="196061" y="56426"/>
                  <a:pt x="156761" y="25400"/>
                </a:cubicBezTo>
                <a:cubicBezTo>
                  <a:pt x="143845" y="15203"/>
                  <a:pt x="128538" y="8467"/>
                  <a:pt x="114427" y="0"/>
                </a:cubicBezTo>
                <a:cubicBezTo>
                  <a:pt x="86205" y="15522"/>
                  <a:pt x="49434" y="21064"/>
                  <a:pt x="29761" y="46567"/>
                </a:cubicBezTo>
                <a:cubicBezTo>
                  <a:pt x="8213" y="74499"/>
                  <a:pt x="-1229" y="112915"/>
                  <a:pt x="127" y="148167"/>
                </a:cubicBezTo>
                <a:cubicBezTo>
                  <a:pt x="4080" y="250940"/>
                  <a:pt x="15020" y="391510"/>
                  <a:pt x="110194" y="461434"/>
                </a:cubicBezTo>
                <a:cubicBezTo>
                  <a:pt x="151899" y="492075"/>
                  <a:pt x="201844" y="509947"/>
                  <a:pt x="249894" y="529167"/>
                </a:cubicBezTo>
                <a:cubicBezTo>
                  <a:pt x="320139" y="557265"/>
                  <a:pt x="403567" y="576985"/>
                  <a:pt x="478494" y="592667"/>
                </a:cubicBezTo>
                <a:cubicBezTo>
                  <a:pt x="508020" y="598847"/>
                  <a:pt x="537299" y="607524"/>
                  <a:pt x="567394" y="609600"/>
                </a:cubicBezTo>
                <a:lnTo>
                  <a:pt x="690161" y="618067"/>
                </a:lnTo>
                <a:cubicBezTo>
                  <a:pt x="711328" y="622300"/>
                  <a:pt x="733273" y="623675"/>
                  <a:pt x="753661" y="630767"/>
                </a:cubicBezTo>
                <a:cubicBezTo>
                  <a:pt x="777496" y="639058"/>
                  <a:pt x="803144" y="666636"/>
                  <a:pt x="821394" y="681567"/>
                </a:cubicBezTo>
                <a:cubicBezTo>
                  <a:pt x="825332" y="684789"/>
                  <a:pt x="829330" y="688248"/>
                  <a:pt x="834094" y="690034"/>
                </a:cubicBezTo>
                <a:cubicBezTo>
                  <a:pt x="845486" y="694306"/>
                  <a:pt x="882540" y="696149"/>
                  <a:pt x="889127" y="702734"/>
                </a:cubicBezTo>
                <a:lnTo>
                  <a:pt x="897594" y="706967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6BCB28C-A9FC-6771-9608-9CF9F8A22AE5}"/>
              </a:ext>
            </a:extLst>
          </p:cNvPr>
          <p:cNvSpPr/>
          <p:nvPr/>
        </p:nvSpPr>
        <p:spPr>
          <a:xfrm>
            <a:off x="5270500" y="4639714"/>
            <a:ext cx="1600378" cy="2089169"/>
          </a:xfrm>
          <a:custGeom>
            <a:avLst/>
            <a:gdLst>
              <a:gd name="connsiteX0" fmla="*/ 1318683 w 1600378"/>
              <a:gd name="connsiteY0" fmla="*/ 2055303 h 2089169"/>
              <a:gd name="connsiteX1" fmla="*/ 1318683 w 1600378"/>
              <a:gd name="connsiteY1" fmla="*/ 2055303 h 2089169"/>
              <a:gd name="connsiteX2" fmla="*/ 1456267 w 1600378"/>
              <a:gd name="connsiteY2" fmla="*/ 2048953 h 2089169"/>
              <a:gd name="connsiteX3" fmla="*/ 1528233 w 1600378"/>
              <a:gd name="connsiteY3" fmla="*/ 1968519 h 2089169"/>
              <a:gd name="connsiteX4" fmla="*/ 1579033 w 1600378"/>
              <a:gd name="connsiteY4" fmla="*/ 1780136 h 2089169"/>
              <a:gd name="connsiteX5" fmla="*/ 1581150 w 1600378"/>
              <a:gd name="connsiteY5" fmla="*/ 1574819 h 2089169"/>
              <a:gd name="connsiteX6" fmla="*/ 1572683 w 1600378"/>
              <a:gd name="connsiteY6" fmla="*/ 1219219 h 2089169"/>
              <a:gd name="connsiteX7" fmla="*/ 1570567 w 1600378"/>
              <a:gd name="connsiteY7" fmla="*/ 918653 h 2089169"/>
              <a:gd name="connsiteX8" fmla="*/ 1598083 w 1600378"/>
              <a:gd name="connsiteY8" fmla="*/ 709103 h 2089169"/>
              <a:gd name="connsiteX9" fmla="*/ 1593850 w 1600378"/>
              <a:gd name="connsiteY9" fmla="*/ 488969 h 2089169"/>
              <a:gd name="connsiteX10" fmla="*/ 1583267 w 1600378"/>
              <a:gd name="connsiteY10" fmla="*/ 444519 h 2089169"/>
              <a:gd name="connsiteX11" fmla="*/ 1513417 w 1600378"/>
              <a:gd name="connsiteY11" fmla="*/ 359853 h 2089169"/>
              <a:gd name="connsiteX12" fmla="*/ 1447800 w 1600378"/>
              <a:gd name="connsiteY12" fmla="*/ 319636 h 2089169"/>
              <a:gd name="connsiteX13" fmla="*/ 1373717 w 1600378"/>
              <a:gd name="connsiteY13" fmla="*/ 279419 h 2089169"/>
              <a:gd name="connsiteX14" fmla="*/ 1314450 w 1600378"/>
              <a:gd name="connsiteY14" fmla="*/ 260369 h 2089169"/>
              <a:gd name="connsiteX15" fmla="*/ 1162050 w 1600378"/>
              <a:gd name="connsiteY15" fmla="*/ 175703 h 2089169"/>
              <a:gd name="connsiteX16" fmla="*/ 1087967 w 1600378"/>
              <a:gd name="connsiteY16" fmla="*/ 141836 h 2089169"/>
              <a:gd name="connsiteX17" fmla="*/ 1018117 w 1600378"/>
              <a:gd name="connsiteY17" fmla="*/ 118553 h 2089169"/>
              <a:gd name="connsiteX18" fmla="*/ 977900 w 1600378"/>
              <a:gd name="connsiteY18" fmla="*/ 103736 h 2089169"/>
              <a:gd name="connsiteX19" fmla="*/ 967317 w 1600378"/>
              <a:gd name="connsiteY19" fmla="*/ 97386 h 2089169"/>
              <a:gd name="connsiteX20" fmla="*/ 950383 w 1600378"/>
              <a:gd name="connsiteY20" fmla="*/ 88919 h 2089169"/>
              <a:gd name="connsiteX21" fmla="*/ 941917 w 1600378"/>
              <a:gd name="connsiteY21" fmla="*/ 80453 h 2089169"/>
              <a:gd name="connsiteX22" fmla="*/ 931333 w 1600378"/>
              <a:gd name="connsiteY22" fmla="*/ 76219 h 2089169"/>
              <a:gd name="connsiteX23" fmla="*/ 897467 w 1600378"/>
              <a:gd name="connsiteY23" fmla="*/ 57169 h 2089169"/>
              <a:gd name="connsiteX24" fmla="*/ 895350 w 1600378"/>
              <a:gd name="connsiteY24" fmla="*/ 50819 h 2089169"/>
              <a:gd name="connsiteX25" fmla="*/ 880533 w 1600378"/>
              <a:gd name="connsiteY25" fmla="*/ 40236 h 2089169"/>
              <a:gd name="connsiteX26" fmla="*/ 878417 w 1600378"/>
              <a:gd name="connsiteY26" fmla="*/ 33886 h 2089169"/>
              <a:gd name="connsiteX27" fmla="*/ 848783 w 1600378"/>
              <a:gd name="connsiteY27" fmla="*/ 12719 h 2089169"/>
              <a:gd name="connsiteX28" fmla="*/ 838200 w 1600378"/>
              <a:gd name="connsiteY28" fmla="*/ 8486 h 2089169"/>
              <a:gd name="connsiteX29" fmla="*/ 825500 w 1600378"/>
              <a:gd name="connsiteY29" fmla="*/ 6369 h 2089169"/>
              <a:gd name="connsiteX30" fmla="*/ 817033 w 1600378"/>
              <a:gd name="connsiteY30" fmla="*/ 4253 h 2089169"/>
              <a:gd name="connsiteX31" fmla="*/ 808567 w 1600378"/>
              <a:gd name="connsiteY31" fmla="*/ 19 h 2089169"/>
              <a:gd name="connsiteX32" fmla="*/ 749300 w 1600378"/>
              <a:gd name="connsiteY32" fmla="*/ 10603 h 2089169"/>
              <a:gd name="connsiteX33" fmla="*/ 740833 w 1600378"/>
              <a:gd name="connsiteY33" fmla="*/ 29653 h 2089169"/>
              <a:gd name="connsiteX34" fmla="*/ 721783 w 1600378"/>
              <a:gd name="connsiteY34" fmla="*/ 40236 h 2089169"/>
              <a:gd name="connsiteX35" fmla="*/ 550333 w 1600378"/>
              <a:gd name="connsiteY35" fmla="*/ 38119 h 2089169"/>
              <a:gd name="connsiteX36" fmla="*/ 531283 w 1600378"/>
              <a:gd name="connsiteY36" fmla="*/ 33886 h 2089169"/>
              <a:gd name="connsiteX37" fmla="*/ 503767 w 1600378"/>
              <a:gd name="connsiteY37" fmla="*/ 23303 h 2089169"/>
              <a:gd name="connsiteX38" fmla="*/ 495300 w 1600378"/>
              <a:gd name="connsiteY38" fmla="*/ 14836 h 2089169"/>
              <a:gd name="connsiteX39" fmla="*/ 476250 w 1600378"/>
              <a:gd name="connsiteY39" fmla="*/ 2136 h 2089169"/>
              <a:gd name="connsiteX40" fmla="*/ 446617 w 1600378"/>
              <a:gd name="connsiteY40" fmla="*/ 4253 h 2089169"/>
              <a:gd name="connsiteX41" fmla="*/ 431800 w 1600378"/>
              <a:gd name="connsiteY41" fmla="*/ 19069 h 2089169"/>
              <a:gd name="connsiteX42" fmla="*/ 427567 w 1600378"/>
              <a:gd name="connsiteY42" fmla="*/ 31769 h 2089169"/>
              <a:gd name="connsiteX43" fmla="*/ 444500 w 1600378"/>
              <a:gd name="connsiteY43" fmla="*/ 63519 h 2089169"/>
              <a:gd name="connsiteX44" fmla="*/ 459317 w 1600378"/>
              <a:gd name="connsiteY44" fmla="*/ 78336 h 2089169"/>
              <a:gd name="connsiteX45" fmla="*/ 463550 w 1600378"/>
              <a:gd name="connsiteY45" fmla="*/ 84686 h 2089169"/>
              <a:gd name="connsiteX46" fmla="*/ 397933 w 1600378"/>
              <a:gd name="connsiteY46" fmla="*/ 101619 h 2089169"/>
              <a:gd name="connsiteX47" fmla="*/ 71967 w 1600378"/>
              <a:gd name="connsiteY47" fmla="*/ 118553 h 2089169"/>
              <a:gd name="connsiteX48" fmla="*/ 14817 w 1600378"/>
              <a:gd name="connsiteY48" fmla="*/ 160886 h 2089169"/>
              <a:gd name="connsiteX49" fmla="*/ 0 w 1600378"/>
              <a:gd name="connsiteY49" fmla="*/ 203219 h 2089169"/>
              <a:gd name="connsiteX50" fmla="*/ 10583 w 1600378"/>
              <a:gd name="connsiteY50" fmla="*/ 226503 h 2089169"/>
              <a:gd name="connsiteX51" fmla="*/ 25400 w 1600378"/>
              <a:gd name="connsiteY51" fmla="*/ 241319 h 2089169"/>
              <a:gd name="connsiteX52" fmla="*/ 88900 w 1600378"/>
              <a:gd name="connsiteY52" fmla="*/ 273069 h 2089169"/>
              <a:gd name="connsiteX53" fmla="*/ 226483 w 1600378"/>
              <a:gd name="connsiteY53" fmla="*/ 287886 h 2089169"/>
              <a:gd name="connsiteX54" fmla="*/ 292100 w 1600378"/>
              <a:gd name="connsiteY54" fmla="*/ 279419 h 2089169"/>
              <a:gd name="connsiteX55" fmla="*/ 357717 w 1600378"/>
              <a:gd name="connsiteY55" fmla="*/ 254019 h 2089169"/>
              <a:gd name="connsiteX56" fmla="*/ 372533 w 1600378"/>
              <a:gd name="connsiteY56" fmla="*/ 251903 h 2089169"/>
              <a:gd name="connsiteX57" fmla="*/ 416983 w 1600378"/>
              <a:gd name="connsiteY57" fmla="*/ 262486 h 2089169"/>
              <a:gd name="connsiteX58" fmla="*/ 444500 w 1600378"/>
              <a:gd name="connsiteY58" fmla="*/ 279419 h 2089169"/>
              <a:gd name="connsiteX59" fmla="*/ 484717 w 1600378"/>
              <a:gd name="connsiteY59" fmla="*/ 296353 h 2089169"/>
              <a:gd name="connsiteX60" fmla="*/ 505883 w 1600378"/>
              <a:gd name="connsiteY60" fmla="*/ 302703 h 2089169"/>
              <a:gd name="connsiteX61" fmla="*/ 524933 w 1600378"/>
              <a:gd name="connsiteY61" fmla="*/ 304819 h 2089169"/>
              <a:gd name="connsiteX62" fmla="*/ 565150 w 1600378"/>
              <a:gd name="connsiteY62" fmla="*/ 302703 h 2089169"/>
              <a:gd name="connsiteX63" fmla="*/ 590550 w 1600378"/>
              <a:gd name="connsiteY63" fmla="*/ 296353 h 2089169"/>
              <a:gd name="connsiteX64" fmla="*/ 601133 w 1600378"/>
              <a:gd name="connsiteY64" fmla="*/ 294236 h 2089169"/>
              <a:gd name="connsiteX65" fmla="*/ 603250 w 1600378"/>
              <a:gd name="connsiteY65" fmla="*/ 351386 h 2089169"/>
              <a:gd name="connsiteX66" fmla="*/ 577850 w 1600378"/>
              <a:gd name="connsiteY66" fmla="*/ 387369 h 2089169"/>
              <a:gd name="connsiteX67" fmla="*/ 522817 w 1600378"/>
              <a:gd name="connsiteY67" fmla="*/ 417003 h 2089169"/>
              <a:gd name="connsiteX68" fmla="*/ 412750 w 1600378"/>
              <a:gd name="connsiteY68" fmla="*/ 442403 h 2089169"/>
              <a:gd name="connsiteX69" fmla="*/ 332317 w 1600378"/>
              <a:gd name="connsiteY69" fmla="*/ 486853 h 2089169"/>
              <a:gd name="connsiteX70" fmla="*/ 311150 w 1600378"/>
              <a:gd name="connsiteY70" fmla="*/ 527069 h 2089169"/>
              <a:gd name="connsiteX71" fmla="*/ 336550 w 1600378"/>
              <a:gd name="connsiteY71" fmla="*/ 563053 h 2089169"/>
              <a:gd name="connsiteX72" fmla="*/ 440267 w 1600378"/>
              <a:gd name="connsiteY72" fmla="*/ 594803 h 2089169"/>
              <a:gd name="connsiteX73" fmla="*/ 599017 w 1600378"/>
              <a:gd name="connsiteY73" fmla="*/ 662536 h 2089169"/>
              <a:gd name="connsiteX74" fmla="*/ 772583 w 1600378"/>
              <a:gd name="connsiteY74" fmla="*/ 723919 h 2089169"/>
              <a:gd name="connsiteX75" fmla="*/ 827617 w 1600378"/>
              <a:gd name="connsiteY75" fmla="*/ 764136 h 2089169"/>
              <a:gd name="connsiteX76" fmla="*/ 986367 w 1600378"/>
              <a:gd name="connsiteY76" fmla="*/ 1064703 h 2089169"/>
              <a:gd name="connsiteX77" fmla="*/ 1028700 w 1600378"/>
              <a:gd name="connsiteY77" fmla="*/ 1181119 h 2089169"/>
              <a:gd name="connsiteX78" fmla="*/ 1183217 w 1600378"/>
              <a:gd name="connsiteY78" fmla="*/ 1494386 h 2089169"/>
              <a:gd name="connsiteX79" fmla="*/ 1318683 w 1600378"/>
              <a:gd name="connsiteY79" fmla="*/ 1820353 h 2089169"/>
              <a:gd name="connsiteX80" fmla="*/ 1325033 w 1600378"/>
              <a:gd name="connsiteY80" fmla="*/ 1873269 h 2089169"/>
              <a:gd name="connsiteX81" fmla="*/ 1316567 w 1600378"/>
              <a:gd name="connsiteY81" fmla="*/ 1909253 h 2089169"/>
              <a:gd name="connsiteX82" fmla="*/ 1312333 w 1600378"/>
              <a:gd name="connsiteY82" fmla="*/ 1930419 h 2089169"/>
              <a:gd name="connsiteX83" fmla="*/ 1325033 w 1600378"/>
              <a:gd name="connsiteY83" fmla="*/ 2021436 h 2089169"/>
              <a:gd name="connsiteX84" fmla="*/ 1346200 w 1600378"/>
              <a:gd name="connsiteY84" fmla="*/ 2063769 h 2089169"/>
              <a:gd name="connsiteX85" fmla="*/ 1363133 w 1600378"/>
              <a:gd name="connsiteY85" fmla="*/ 2082819 h 2089169"/>
              <a:gd name="connsiteX86" fmla="*/ 1367367 w 1600378"/>
              <a:gd name="connsiteY86" fmla="*/ 2089169 h 2089169"/>
              <a:gd name="connsiteX87" fmla="*/ 1318683 w 1600378"/>
              <a:gd name="connsiteY87" fmla="*/ 2055303 h 2089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600378" h="2089169">
                <a:moveTo>
                  <a:pt x="1318683" y="2055303"/>
                </a:moveTo>
                <a:lnTo>
                  <a:pt x="1318683" y="2055303"/>
                </a:lnTo>
                <a:cubicBezTo>
                  <a:pt x="1364462" y="2062932"/>
                  <a:pt x="1410630" y="2076335"/>
                  <a:pt x="1456267" y="2048953"/>
                </a:cubicBezTo>
                <a:cubicBezTo>
                  <a:pt x="1487117" y="2030443"/>
                  <a:pt x="1504244" y="1995330"/>
                  <a:pt x="1528233" y="1968519"/>
                </a:cubicBezTo>
                <a:cubicBezTo>
                  <a:pt x="1545166" y="1905725"/>
                  <a:pt x="1570369" y="1844594"/>
                  <a:pt x="1579033" y="1780136"/>
                </a:cubicBezTo>
                <a:cubicBezTo>
                  <a:pt x="1588150" y="1712303"/>
                  <a:pt x="1581925" y="1643257"/>
                  <a:pt x="1581150" y="1574819"/>
                </a:cubicBezTo>
                <a:cubicBezTo>
                  <a:pt x="1579808" y="1456260"/>
                  <a:pt x="1575505" y="1337752"/>
                  <a:pt x="1572683" y="1219219"/>
                </a:cubicBezTo>
                <a:cubicBezTo>
                  <a:pt x="1571978" y="1119030"/>
                  <a:pt x="1568038" y="1018812"/>
                  <a:pt x="1570567" y="918653"/>
                </a:cubicBezTo>
                <a:cubicBezTo>
                  <a:pt x="1572090" y="858331"/>
                  <a:pt x="1588061" y="770670"/>
                  <a:pt x="1598083" y="709103"/>
                </a:cubicBezTo>
                <a:cubicBezTo>
                  <a:pt x="1600499" y="619729"/>
                  <a:pt x="1603143" y="591199"/>
                  <a:pt x="1593850" y="488969"/>
                </a:cubicBezTo>
                <a:cubicBezTo>
                  <a:pt x="1592471" y="473801"/>
                  <a:pt x="1589224" y="458536"/>
                  <a:pt x="1583267" y="444519"/>
                </a:cubicBezTo>
                <a:cubicBezTo>
                  <a:pt x="1570596" y="414705"/>
                  <a:pt x="1537468" y="378354"/>
                  <a:pt x="1513417" y="359853"/>
                </a:cubicBezTo>
                <a:cubicBezTo>
                  <a:pt x="1493083" y="344212"/>
                  <a:pt x="1470032" y="332436"/>
                  <a:pt x="1447800" y="319636"/>
                </a:cubicBezTo>
                <a:cubicBezTo>
                  <a:pt x="1423449" y="305616"/>
                  <a:pt x="1399394" y="290831"/>
                  <a:pt x="1373717" y="279419"/>
                </a:cubicBezTo>
                <a:cubicBezTo>
                  <a:pt x="1354754" y="270991"/>
                  <a:pt x="1333645" y="268253"/>
                  <a:pt x="1314450" y="260369"/>
                </a:cubicBezTo>
                <a:cubicBezTo>
                  <a:pt x="1201023" y="213783"/>
                  <a:pt x="1309965" y="243322"/>
                  <a:pt x="1162050" y="175703"/>
                </a:cubicBezTo>
                <a:cubicBezTo>
                  <a:pt x="1137356" y="164414"/>
                  <a:pt x="1114309" y="148421"/>
                  <a:pt x="1087967" y="141836"/>
                </a:cubicBezTo>
                <a:cubicBezTo>
                  <a:pt x="1011780" y="122790"/>
                  <a:pt x="1075544" y="141524"/>
                  <a:pt x="1018117" y="118553"/>
                </a:cubicBezTo>
                <a:cubicBezTo>
                  <a:pt x="994602" y="109147"/>
                  <a:pt x="996716" y="113144"/>
                  <a:pt x="977900" y="103736"/>
                </a:cubicBezTo>
                <a:cubicBezTo>
                  <a:pt x="974220" y="101896"/>
                  <a:pt x="970939" y="99336"/>
                  <a:pt x="967317" y="97386"/>
                </a:cubicBezTo>
                <a:cubicBezTo>
                  <a:pt x="961760" y="94394"/>
                  <a:pt x="955634" y="92420"/>
                  <a:pt x="950383" y="88919"/>
                </a:cubicBezTo>
                <a:cubicBezTo>
                  <a:pt x="947062" y="86705"/>
                  <a:pt x="945238" y="82667"/>
                  <a:pt x="941917" y="80453"/>
                </a:cubicBezTo>
                <a:cubicBezTo>
                  <a:pt x="938755" y="78345"/>
                  <a:pt x="934691" y="77997"/>
                  <a:pt x="931333" y="76219"/>
                </a:cubicBezTo>
                <a:cubicBezTo>
                  <a:pt x="851435" y="33921"/>
                  <a:pt x="931365" y="74122"/>
                  <a:pt x="897467" y="57169"/>
                </a:cubicBezTo>
                <a:cubicBezTo>
                  <a:pt x="896761" y="55052"/>
                  <a:pt x="896778" y="52533"/>
                  <a:pt x="895350" y="50819"/>
                </a:cubicBezTo>
                <a:cubicBezTo>
                  <a:pt x="893709" y="48849"/>
                  <a:pt x="883429" y="42167"/>
                  <a:pt x="880533" y="40236"/>
                </a:cubicBezTo>
                <a:cubicBezTo>
                  <a:pt x="879828" y="38119"/>
                  <a:pt x="879756" y="35671"/>
                  <a:pt x="878417" y="33886"/>
                </a:cubicBezTo>
                <a:cubicBezTo>
                  <a:pt x="870499" y="23328"/>
                  <a:pt x="860545" y="18065"/>
                  <a:pt x="848783" y="12719"/>
                </a:cubicBezTo>
                <a:cubicBezTo>
                  <a:pt x="845324" y="11147"/>
                  <a:pt x="841866" y="9486"/>
                  <a:pt x="838200" y="8486"/>
                </a:cubicBezTo>
                <a:cubicBezTo>
                  <a:pt x="834059" y="7357"/>
                  <a:pt x="829708" y="7211"/>
                  <a:pt x="825500" y="6369"/>
                </a:cubicBezTo>
                <a:cubicBezTo>
                  <a:pt x="822647" y="5799"/>
                  <a:pt x="819855" y="4958"/>
                  <a:pt x="817033" y="4253"/>
                </a:cubicBezTo>
                <a:cubicBezTo>
                  <a:pt x="814211" y="2842"/>
                  <a:pt x="811708" y="-276"/>
                  <a:pt x="808567" y="19"/>
                </a:cubicBezTo>
                <a:cubicBezTo>
                  <a:pt x="788586" y="1892"/>
                  <a:pt x="768213" y="3892"/>
                  <a:pt x="749300" y="10603"/>
                </a:cubicBezTo>
                <a:cubicBezTo>
                  <a:pt x="742469" y="13027"/>
                  <a:pt x="744203" y="24598"/>
                  <a:pt x="740833" y="29653"/>
                </a:cubicBezTo>
                <a:cubicBezTo>
                  <a:pt x="735401" y="37801"/>
                  <a:pt x="731251" y="37080"/>
                  <a:pt x="721783" y="40236"/>
                </a:cubicBezTo>
                <a:cubicBezTo>
                  <a:pt x="664633" y="39530"/>
                  <a:pt x="607456" y="40023"/>
                  <a:pt x="550333" y="38119"/>
                </a:cubicBezTo>
                <a:cubicBezTo>
                  <a:pt x="543832" y="37902"/>
                  <a:pt x="537594" y="35464"/>
                  <a:pt x="531283" y="33886"/>
                </a:cubicBezTo>
                <a:cubicBezTo>
                  <a:pt x="521794" y="31514"/>
                  <a:pt x="511958" y="29037"/>
                  <a:pt x="503767" y="23303"/>
                </a:cubicBezTo>
                <a:cubicBezTo>
                  <a:pt x="500497" y="21014"/>
                  <a:pt x="498464" y="17270"/>
                  <a:pt x="495300" y="14836"/>
                </a:cubicBezTo>
                <a:cubicBezTo>
                  <a:pt x="489251" y="10183"/>
                  <a:pt x="476250" y="2136"/>
                  <a:pt x="476250" y="2136"/>
                </a:cubicBezTo>
                <a:lnTo>
                  <a:pt x="446617" y="4253"/>
                </a:lnTo>
                <a:cubicBezTo>
                  <a:pt x="440090" y="6739"/>
                  <a:pt x="431800" y="19069"/>
                  <a:pt x="431800" y="19069"/>
                </a:cubicBezTo>
                <a:cubicBezTo>
                  <a:pt x="430389" y="23302"/>
                  <a:pt x="426341" y="27478"/>
                  <a:pt x="427567" y="31769"/>
                </a:cubicBezTo>
                <a:cubicBezTo>
                  <a:pt x="430862" y="43302"/>
                  <a:pt x="437743" y="53609"/>
                  <a:pt x="444500" y="63519"/>
                </a:cubicBezTo>
                <a:cubicBezTo>
                  <a:pt x="448435" y="69290"/>
                  <a:pt x="454644" y="73144"/>
                  <a:pt x="459317" y="78336"/>
                </a:cubicBezTo>
                <a:cubicBezTo>
                  <a:pt x="461019" y="80227"/>
                  <a:pt x="462139" y="82569"/>
                  <a:pt x="463550" y="84686"/>
                </a:cubicBezTo>
                <a:cubicBezTo>
                  <a:pt x="434037" y="99442"/>
                  <a:pt x="440628" y="98935"/>
                  <a:pt x="397933" y="101619"/>
                </a:cubicBezTo>
                <a:cubicBezTo>
                  <a:pt x="289345" y="108445"/>
                  <a:pt x="180622" y="112908"/>
                  <a:pt x="71967" y="118553"/>
                </a:cubicBezTo>
                <a:cubicBezTo>
                  <a:pt x="50352" y="131267"/>
                  <a:pt x="29353" y="139566"/>
                  <a:pt x="14817" y="160886"/>
                </a:cubicBezTo>
                <a:cubicBezTo>
                  <a:pt x="6718" y="172765"/>
                  <a:pt x="3462" y="189370"/>
                  <a:pt x="0" y="203219"/>
                </a:cubicBezTo>
                <a:cubicBezTo>
                  <a:pt x="3528" y="210980"/>
                  <a:pt x="5854" y="219409"/>
                  <a:pt x="10583" y="226503"/>
                </a:cubicBezTo>
                <a:cubicBezTo>
                  <a:pt x="14457" y="232315"/>
                  <a:pt x="20034" y="236848"/>
                  <a:pt x="25400" y="241319"/>
                </a:cubicBezTo>
                <a:cubicBezTo>
                  <a:pt x="47783" y="259971"/>
                  <a:pt x="58218" y="264887"/>
                  <a:pt x="88900" y="273069"/>
                </a:cubicBezTo>
                <a:cubicBezTo>
                  <a:pt x="142655" y="287404"/>
                  <a:pt x="167070" y="284839"/>
                  <a:pt x="226483" y="287886"/>
                </a:cubicBezTo>
                <a:cubicBezTo>
                  <a:pt x="248355" y="285064"/>
                  <a:pt x="270561" y="284157"/>
                  <a:pt x="292100" y="279419"/>
                </a:cubicBezTo>
                <a:cubicBezTo>
                  <a:pt x="328590" y="271391"/>
                  <a:pt x="327048" y="263704"/>
                  <a:pt x="357717" y="254019"/>
                </a:cubicBezTo>
                <a:cubicBezTo>
                  <a:pt x="362474" y="252517"/>
                  <a:pt x="367594" y="252608"/>
                  <a:pt x="372533" y="251903"/>
                </a:cubicBezTo>
                <a:cubicBezTo>
                  <a:pt x="387350" y="255431"/>
                  <a:pt x="402757" y="257047"/>
                  <a:pt x="416983" y="262486"/>
                </a:cubicBezTo>
                <a:cubicBezTo>
                  <a:pt x="427043" y="266332"/>
                  <a:pt x="435149" y="274076"/>
                  <a:pt x="444500" y="279419"/>
                </a:cubicBezTo>
                <a:cubicBezTo>
                  <a:pt x="458686" y="287525"/>
                  <a:pt x="468765" y="291035"/>
                  <a:pt x="484717" y="296353"/>
                </a:cubicBezTo>
                <a:cubicBezTo>
                  <a:pt x="491705" y="298682"/>
                  <a:pt x="498675" y="301186"/>
                  <a:pt x="505883" y="302703"/>
                </a:cubicBezTo>
                <a:cubicBezTo>
                  <a:pt x="512135" y="304019"/>
                  <a:pt x="518583" y="304114"/>
                  <a:pt x="524933" y="304819"/>
                </a:cubicBezTo>
                <a:cubicBezTo>
                  <a:pt x="538339" y="304114"/>
                  <a:pt x="551836" y="304421"/>
                  <a:pt x="565150" y="302703"/>
                </a:cubicBezTo>
                <a:cubicBezTo>
                  <a:pt x="573805" y="301586"/>
                  <a:pt x="582055" y="298352"/>
                  <a:pt x="590550" y="296353"/>
                </a:cubicBezTo>
                <a:cubicBezTo>
                  <a:pt x="594052" y="295529"/>
                  <a:pt x="597605" y="294942"/>
                  <a:pt x="601133" y="294236"/>
                </a:cubicBezTo>
                <a:cubicBezTo>
                  <a:pt x="603888" y="310763"/>
                  <a:pt x="609921" y="334965"/>
                  <a:pt x="603250" y="351386"/>
                </a:cubicBezTo>
                <a:cubicBezTo>
                  <a:pt x="597724" y="364988"/>
                  <a:pt x="587808" y="376581"/>
                  <a:pt x="577850" y="387369"/>
                </a:cubicBezTo>
                <a:cubicBezTo>
                  <a:pt x="562518" y="403978"/>
                  <a:pt x="544122" y="411515"/>
                  <a:pt x="522817" y="417003"/>
                </a:cubicBezTo>
                <a:cubicBezTo>
                  <a:pt x="486354" y="426395"/>
                  <a:pt x="447359" y="427571"/>
                  <a:pt x="412750" y="442403"/>
                </a:cubicBezTo>
                <a:cubicBezTo>
                  <a:pt x="354806" y="467236"/>
                  <a:pt x="381470" y="452157"/>
                  <a:pt x="332317" y="486853"/>
                </a:cubicBezTo>
                <a:cubicBezTo>
                  <a:pt x="326752" y="495200"/>
                  <a:pt x="311150" y="515769"/>
                  <a:pt x="311150" y="527069"/>
                </a:cubicBezTo>
                <a:cubicBezTo>
                  <a:pt x="311150" y="550979"/>
                  <a:pt x="317822" y="556632"/>
                  <a:pt x="336550" y="563053"/>
                </a:cubicBezTo>
                <a:cubicBezTo>
                  <a:pt x="353369" y="568819"/>
                  <a:pt x="420637" y="586910"/>
                  <a:pt x="440267" y="594803"/>
                </a:cubicBezTo>
                <a:cubicBezTo>
                  <a:pt x="493646" y="616265"/>
                  <a:pt x="544104" y="645376"/>
                  <a:pt x="599017" y="662536"/>
                </a:cubicBezTo>
                <a:cubicBezTo>
                  <a:pt x="641971" y="675959"/>
                  <a:pt x="728792" y="699834"/>
                  <a:pt x="772583" y="723919"/>
                </a:cubicBezTo>
                <a:cubicBezTo>
                  <a:pt x="792491" y="734869"/>
                  <a:pt x="809272" y="750730"/>
                  <a:pt x="827617" y="764136"/>
                </a:cubicBezTo>
                <a:cubicBezTo>
                  <a:pt x="915511" y="899118"/>
                  <a:pt x="900326" y="866937"/>
                  <a:pt x="986367" y="1064703"/>
                </a:cubicBezTo>
                <a:cubicBezTo>
                  <a:pt x="1002840" y="1102566"/>
                  <a:pt x="1012761" y="1143028"/>
                  <a:pt x="1028700" y="1181119"/>
                </a:cubicBezTo>
                <a:cubicBezTo>
                  <a:pt x="1175946" y="1533013"/>
                  <a:pt x="1046198" y="1211565"/>
                  <a:pt x="1183217" y="1494386"/>
                </a:cubicBezTo>
                <a:cubicBezTo>
                  <a:pt x="1263333" y="1659754"/>
                  <a:pt x="1266319" y="1676350"/>
                  <a:pt x="1318683" y="1820353"/>
                </a:cubicBezTo>
                <a:cubicBezTo>
                  <a:pt x="1320800" y="1837992"/>
                  <a:pt x="1325456" y="1855509"/>
                  <a:pt x="1325033" y="1873269"/>
                </a:cubicBezTo>
                <a:cubicBezTo>
                  <a:pt x="1324740" y="1885588"/>
                  <a:pt x="1319240" y="1897224"/>
                  <a:pt x="1316567" y="1909253"/>
                </a:cubicBezTo>
                <a:cubicBezTo>
                  <a:pt x="1315006" y="1916277"/>
                  <a:pt x="1313744" y="1923364"/>
                  <a:pt x="1312333" y="1930419"/>
                </a:cubicBezTo>
                <a:cubicBezTo>
                  <a:pt x="1309840" y="1977793"/>
                  <a:pt x="1305735" y="1971489"/>
                  <a:pt x="1325033" y="2021436"/>
                </a:cubicBezTo>
                <a:cubicBezTo>
                  <a:pt x="1330719" y="2036152"/>
                  <a:pt x="1337880" y="2050365"/>
                  <a:pt x="1346200" y="2063769"/>
                </a:cubicBezTo>
                <a:cubicBezTo>
                  <a:pt x="1350680" y="2070987"/>
                  <a:pt x="1357694" y="2076292"/>
                  <a:pt x="1363133" y="2082819"/>
                </a:cubicBezTo>
                <a:cubicBezTo>
                  <a:pt x="1364762" y="2084773"/>
                  <a:pt x="1367367" y="2089169"/>
                  <a:pt x="1367367" y="2089169"/>
                </a:cubicBezTo>
                <a:lnTo>
                  <a:pt x="1318683" y="2055303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26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4475FD4-18AC-F1AD-469B-6531C8590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288"/>
            <a:ext cx="12192000" cy="677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662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4475FD4-18AC-F1AD-469B-6531C8590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288"/>
            <a:ext cx="12192000" cy="6775423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4C26E16-7F7C-E266-DCF9-2D60CA525304}"/>
              </a:ext>
            </a:extLst>
          </p:cNvPr>
          <p:cNvSpPr/>
          <p:nvPr/>
        </p:nvSpPr>
        <p:spPr>
          <a:xfrm>
            <a:off x="8000905" y="2112433"/>
            <a:ext cx="2044795" cy="3416300"/>
          </a:xfrm>
          <a:custGeom>
            <a:avLst/>
            <a:gdLst>
              <a:gd name="connsiteX0" fmla="*/ 101695 w 2044795"/>
              <a:gd name="connsiteY0" fmla="*/ 0 h 3416300"/>
              <a:gd name="connsiteX1" fmla="*/ 101695 w 2044795"/>
              <a:gd name="connsiteY1" fmla="*/ 0 h 3416300"/>
              <a:gd name="connsiteX2" fmla="*/ 165195 w 2044795"/>
              <a:gd name="connsiteY2" fmla="*/ 8467 h 3416300"/>
              <a:gd name="connsiteX3" fmla="*/ 182128 w 2044795"/>
              <a:gd name="connsiteY3" fmla="*/ 16934 h 3416300"/>
              <a:gd name="connsiteX4" fmla="*/ 207528 w 2044795"/>
              <a:gd name="connsiteY4" fmla="*/ 25400 h 3416300"/>
              <a:gd name="connsiteX5" fmla="*/ 389562 w 2044795"/>
              <a:gd name="connsiteY5" fmla="*/ 135467 h 3416300"/>
              <a:gd name="connsiteX6" fmla="*/ 444595 w 2044795"/>
              <a:gd name="connsiteY6" fmla="*/ 169334 h 3416300"/>
              <a:gd name="connsiteX7" fmla="*/ 613928 w 2044795"/>
              <a:gd name="connsiteY7" fmla="*/ 296334 h 3416300"/>
              <a:gd name="connsiteX8" fmla="*/ 702828 w 2044795"/>
              <a:gd name="connsiteY8" fmla="*/ 372534 h 3416300"/>
              <a:gd name="connsiteX9" fmla="*/ 838295 w 2044795"/>
              <a:gd name="connsiteY9" fmla="*/ 499534 h 3416300"/>
              <a:gd name="connsiteX10" fmla="*/ 939895 w 2044795"/>
              <a:gd name="connsiteY10" fmla="*/ 647700 h 3416300"/>
              <a:gd name="connsiteX11" fmla="*/ 1079595 w 2044795"/>
              <a:gd name="connsiteY11" fmla="*/ 927100 h 3416300"/>
              <a:gd name="connsiteX12" fmla="*/ 1126162 w 2044795"/>
              <a:gd name="connsiteY12" fmla="*/ 1062567 h 3416300"/>
              <a:gd name="connsiteX13" fmla="*/ 1236228 w 2044795"/>
              <a:gd name="connsiteY13" fmla="*/ 1380067 h 3416300"/>
              <a:gd name="connsiteX14" fmla="*/ 1299728 w 2044795"/>
              <a:gd name="connsiteY14" fmla="*/ 1549400 h 3416300"/>
              <a:gd name="connsiteX15" fmla="*/ 1414028 w 2044795"/>
              <a:gd name="connsiteY15" fmla="*/ 1744134 h 3416300"/>
              <a:gd name="connsiteX16" fmla="*/ 1536795 w 2044795"/>
              <a:gd name="connsiteY16" fmla="*/ 1930400 h 3416300"/>
              <a:gd name="connsiteX17" fmla="*/ 1600295 w 2044795"/>
              <a:gd name="connsiteY17" fmla="*/ 2065867 h 3416300"/>
              <a:gd name="connsiteX18" fmla="*/ 1642628 w 2044795"/>
              <a:gd name="connsiteY18" fmla="*/ 2142067 h 3416300"/>
              <a:gd name="connsiteX19" fmla="*/ 1680728 w 2044795"/>
              <a:gd name="connsiteY19" fmla="*/ 2230967 h 3416300"/>
              <a:gd name="connsiteX20" fmla="*/ 1790795 w 2044795"/>
              <a:gd name="connsiteY20" fmla="*/ 2455334 h 3416300"/>
              <a:gd name="connsiteX21" fmla="*/ 1883928 w 2044795"/>
              <a:gd name="connsiteY21" fmla="*/ 2641600 h 3416300"/>
              <a:gd name="connsiteX22" fmla="*/ 1993995 w 2044795"/>
              <a:gd name="connsiteY22" fmla="*/ 2950634 h 3416300"/>
              <a:gd name="connsiteX23" fmla="*/ 2027862 w 2044795"/>
              <a:gd name="connsiteY23" fmla="*/ 3086100 h 3416300"/>
              <a:gd name="connsiteX24" fmla="*/ 2044795 w 2044795"/>
              <a:gd name="connsiteY24" fmla="*/ 3217334 h 3416300"/>
              <a:gd name="connsiteX25" fmla="*/ 2032095 w 2044795"/>
              <a:gd name="connsiteY25" fmla="*/ 3357034 h 3416300"/>
              <a:gd name="connsiteX26" fmla="*/ 2010928 w 2044795"/>
              <a:gd name="connsiteY26" fmla="*/ 3386667 h 3416300"/>
              <a:gd name="connsiteX27" fmla="*/ 1968595 w 2044795"/>
              <a:gd name="connsiteY27" fmla="*/ 3416300 h 3416300"/>
              <a:gd name="connsiteX28" fmla="*/ 1811962 w 2044795"/>
              <a:gd name="connsiteY28" fmla="*/ 3289300 h 3416300"/>
              <a:gd name="connsiteX29" fmla="*/ 1612995 w 2044795"/>
              <a:gd name="connsiteY29" fmla="*/ 3098800 h 3416300"/>
              <a:gd name="connsiteX30" fmla="*/ 1494462 w 2044795"/>
              <a:gd name="connsiteY30" fmla="*/ 2870200 h 3416300"/>
              <a:gd name="connsiteX31" fmla="*/ 1333595 w 2044795"/>
              <a:gd name="connsiteY31" fmla="*/ 2438400 h 3416300"/>
              <a:gd name="connsiteX32" fmla="*/ 1244695 w 2044795"/>
              <a:gd name="connsiteY32" fmla="*/ 2205567 h 3416300"/>
              <a:gd name="connsiteX33" fmla="*/ 1011862 w 2044795"/>
              <a:gd name="connsiteY33" fmla="*/ 1655234 h 3416300"/>
              <a:gd name="connsiteX34" fmla="*/ 918728 w 2044795"/>
              <a:gd name="connsiteY34" fmla="*/ 1494367 h 3416300"/>
              <a:gd name="connsiteX35" fmla="*/ 787495 w 2044795"/>
              <a:gd name="connsiteY35" fmla="*/ 1261534 h 3416300"/>
              <a:gd name="connsiteX36" fmla="*/ 605462 w 2044795"/>
              <a:gd name="connsiteY36" fmla="*/ 990600 h 3416300"/>
              <a:gd name="connsiteX37" fmla="*/ 541962 w 2044795"/>
              <a:gd name="connsiteY37" fmla="*/ 872067 h 3416300"/>
              <a:gd name="connsiteX38" fmla="*/ 457295 w 2044795"/>
              <a:gd name="connsiteY38" fmla="*/ 745067 h 3416300"/>
              <a:gd name="connsiteX39" fmla="*/ 372628 w 2044795"/>
              <a:gd name="connsiteY39" fmla="*/ 601134 h 3416300"/>
              <a:gd name="connsiteX40" fmla="*/ 292195 w 2044795"/>
              <a:gd name="connsiteY40" fmla="*/ 499534 h 3416300"/>
              <a:gd name="connsiteX41" fmla="*/ 186362 w 2044795"/>
              <a:gd name="connsiteY41" fmla="*/ 342900 h 3416300"/>
              <a:gd name="connsiteX42" fmla="*/ 160962 w 2044795"/>
              <a:gd name="connsiteY42" fmla="*/ 309034 h 3416300"/>
              <a:gd name="connsiteX43" fmla="*/ 131328 w 2044795"/>
              <a:gd name="connsiteY43" fmla="*/ 266700 h 3416300"/>
              <a:gd name="connsiteX44" fmla="*/ 97462 w 2044795"/>
              <a:gd name="connsiteY44" fmla="*/ 220134 h 3416300"/>
              <a:gd name="connsiteX45" fmla="*/ 72062 w 2044795"/>
              <a:gd name="connsiteY45" fmla="*/ 182034 h 3416300"/>
              <a:gd name="connsiteX46" fmla="*/ 46662 w 2044795"/>
              <a:gd name="connsiteY46" fmla="*/ 148167 h 3416300"/>
              <a:gd name="connsiteX47" fmla="*/ 4328 w 2044795"/>
              <a:gd name="connsiteY47" fmla="*/ 88900 h 3416300"/>
              <a:gd name="connsiteX48" fmla="*/ 95 w 2044795"/>
              <a:gd name="connsiteY48" fmla="*/ 71967 h 3416300"/>
              <a:gd name="connsiteX49" fmla="*/ 33962 w 2044795"/>
              <a:gd name="connsiteY49" fmla="*/ 38100 h 3416300"/>
              <a:gd name="connsiteX50" fmla="*/ 55128 w 2044795"/>
              <a:gd name="connsiteY50" fmla="*/ 33867 h 3416300"/>
              <a:gd name="connsiteX51" fmla="*/ 80528 w 2044795"/>
              <a:gd name="connsiteY51" fmla="*/ 25400 h 3416300"/>
              <a:gd name="connsiteX52" fmla="*/ 101695 w 2044795"/>
              <a:gd name="connsiteY52" fmla="*/ 0 h 341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2044795" h="3416300">
                <a:moveTo>
                  <a:pt x="101695" y="0"/>
                </a:moveTo>
                <a:lnTo>
                  <a:pt x="101695" y="0"/>
                </a:lnTo>
                <a:cubicBezTo>
                  <a:pt x="122862" y="2822"/>
                  <a:pt x="144299" y="4068"/>
                  <a:pt x="165195" y="8467"/>
                </a:cubicBezTo>
                <a:cubicBezTo>
                  <a:pt x="171370" y="9767"/>
                  <a:pt x="176269" y="14590"/>
                  <a:pt x="182128" y="16934"/>
                </a:cubicBezTo>
                <a:cubicBezTo>
                  <a:pt x="190414" y="20248"/>
                  <a:pt x="199463" y="21580"/>
                  <a:pt x="207528" y="25400"/>
                </a:cubicBezTo>
                <a:cubicBezTo>
                  <a:pt x="267144" y="53639"/>
                  <a:pt x="340050" y="104378"/>
                  <a:pt x="389562" y="135467"/>
                </a:cubicBezTo>
                <a:cubicBezTo>
                  <a:pt x="407804" y="146921"/>
                  <a:pt x="426885" y="157073"/>
                  <a:pt x="444595" y="169334"/>
                </a:cubicBezTo>
                <a:cubicBezTo>
                  <a:pt x="521697" y="222713"/>
                  <a:pt x="520125" y="220119"/>
                  <a:pt x="613928" y="296334"/>
                </a:cubicBezTo>
                <a:cubicBezTo>
                  <a:pt x="644219" y="320946"/>
                  <a:pt x="674355" y="345840"/>
                  <a:pt x="702828" y="372534"/>
                </a:cubicBezTo>
                <a:cubicBezTo>
                  <a:pt x="747984" y="414867"/>
                  <a:pt x="803291" y="448486"/>
                  <a:pt x="838295" y="499534"/>
                </a:cubicBezTo>
                <a:cubicBezTo>
                  <a:pt x="872162" y="548923"/>
                  <a:pt x="912194" y="594607"/>
                  <a:pt x="939895" y="647700"/>
                </a:cubicBezTo>
                <a:cubicBezTo>
                  <a:pt x="966680" y="699039"/>
                  <a:pt x="1049125" y="847879"/>
                  <a:pt x="1079595" y="927100"/>
                </a:cubicBezTo>
                <a:cubicBezTo>
                  <a:pt x="1096736" y="971666"/>
                  <a:pt x="1110619" y="1017418"/>
                  <a:pt x="1126162" y="1062567"/>
                </a:cubicBezTo>
                <a:cubicBezTo>
                  <a:pt x="1148695" y="1128021"/>
                  <a:pt x="1221279" y="1338596"/>
                  <a:pt x="1236228" y="1380067"/>
                </a:cubicBezTo>
                <a:cubicBezTo>
                  <a:pt x="1256670" y="1436778"/>
                  <a:pt x="1269213" y="1497411"/>
                  <a:pt x="1299728" y="1549400"/>
                </a:cubicBezTo>
                <a:cubicBezTo>
                  <a:pt x="1337828" y="1614311"/>
                  <a:pt x="1374264" y="1680228"/>
                  <a:pt x="1414028" y="1744134"/>
                </a:cubicBezTo>
                <a:cubicBezTo>
                  <a:pt x="1453313" y="1807271"/>
                  <a:pt x="1499537" y="1866046"/>
                  <a:pt x="1536795" y="1930400"/>
                </a:cubicBezTo>
                <a:cubicBezTo>
                  <a:pt x="1561782" y="1973559"/>
                  <a:pt x="1577992" y="2021261"/>
                  <a:pt x="1600295" y="2065867"/>
                </a:cubicBezTo>
                <a:cubicBezTo>
                  <a:pt x="1613289" y="2091856"/>
                  <a:pt x="1629902" y="2115945"/>
                  <a:pt x="1642628" y="2142067"/>
                </a:cubicBezTo>
                <a:cubicBezTo>
                  <a:pt x="1656748" y="2171051"/>
                  <a:pt x="1666943" y="2201822"/>
                  <a:pt x="1680728" y="2230967"/>
                </a:cubicBezTo>
                <a:cubicBezTo>
                  <a:pt x="1716345" y="2306272"/>
                  <a:pt x="1753962" y="2380616"/>
                  <a:pt x="1790795" y="2455334"/>
                </a:cubicBezTo>
                <a:cubicBezTo>
                  <a:pt x="1800839" y="2475709"/>
                  <a:pt x="1883217" y="2639765"/>
                  <a:pt x="1883928" y="2641600"/>
                </a:cubicBezTo>
                <a:cubicBezTo>
                  <a:pt x="1931351" y="2764110"/>
                  <a:pt x="1954427" y="2817544"/>
                  <a:pt x="1993995" y="2950634"/>
                </a:cubicBezTo>
                <a:cubicBezTo>
                  <a:pt x="2007259" y="2995249"/>
                  <a:pt x="2019153" y="3040377"/>
                  <a:pt x="2027862" y="3086100"/>
                </a:cubicBezTo>
                <a:cubicBezTo>
                  <a:pt x="2036115" y="3129428"/>
                  <a:pt x="2039151" y="3173589"/>
                  <a:pt x="2044795" y="3217334"/>
                </a:cubicBezTo>
                <a:cubicBezTo>
                  <a:pt x="2040562" y="3263901"/>
                  <a:pt x="2041265" y="3311183"/>
                  <a:pt x="2032095" y="3357034"/>
                </a:cubicBezTo>
                <a:cubicBezTo>
                  <a:pt x="2029714" y="3368937"/>
                  <a:pt x="2019131" y="3377719"/>
                  <a:pt x="2010928" y="3386667"/>
                </a:cubicBezTo>
                <a:cubicBezTo>
                  <a:pt x="1993864" y="3405283"/>
                  <a:pt x="1987837" y="3406679"/>
                  <a:pt x="1968595" y="3416300"/>
                </a:cubicBezTo>
                <a:cubicBezTo>
                  <a:pt x="1891447" y="3385444"/>
                  <a:pt x="1955283" y="3413692"/>
                  <a:pt x="1811962" y="3289300"/>
                </a:cubicBezTo>
                <a:cubicBezTo>
                  <a:pt x="1763406" y="3247156"/>
                  <a:pt x="1641036" y="3148410"/>
                  <a:pt x="1612995" y="3098800"/>
                </a:cubicBezTo>
                <a:cubicBezTo>
                  <a:pt x="1570639" y="3023863"/>
                  <a:pt x="1526504" y="2950608"/>
                  <a:pt x="1494462" y="2870200"/>
                </a:cubicBezTo>
                <a:cubicBezTo>
                  <a:pt x="1437602" y="2727515"/>
                  <a:pt x="1387627" y="2582180"/>
                  <a:pt x="1333595" y="2438400"/>
                </a:cubicBezTo>
                <a:cubicBezTo>
                  <a:pt x="1304371" y="2360634"/>
                  <a:pt x="1275213" y="2282835"/>
                  <a:pt x="1244695" y="2205567"/>
                </a:cubicBezTo>
                <a:cubicBezTo>
                  <a:pt x="1215142" y="2130743"/>
                  <a:pt x="1049861" y="1720869"/>
                  <a:pt x="1011862" y="1655234"/>
                </a:cubicBezTo>
                <a:cubicBezTo>
                  <a:pt x="980817" y="1601612"/>
                  <a:pt x="948894" y="1548488"/>
                  <a:pt x="918728" y="1494367"/>
                </a:cubicBezTo>
                <a:cubicBezTo>
                  <a:pt x="847507" y="1366588"/>
                  <a:pt x="881065" y="1405313"/>
                  <a:pt x="787495" y="1261534"/>
                </a:cubicBezTo>
                <a:cubicBezTo>
                  <a:pt x="650538" y="1051087"/>
                  <a:pt x="735385" y="1210747"/>
                  <a:pt x="605462" y="990600"/>
                </a:cubicBezTo>
                <a:cubicBezTo>
                  <a:pt x="582680" y="951998"/>
                  <a:pt x="565121" y="910444"/>
                  <a:pt x="541962" y="872067"/>
                </a:cubicBezTo>
                <a:cubicBezTo>
                  <a:pt x="515675" y="828506"/>
                  <a:pt x="484261" y="788212"/>
                  <a:pt x="457295" y="745067"/>
                </a:cubicBezTo>
                <a:cubicBezTo>
                  <a:pt x="427794" y="697865"/>
                  <a:pt x="403688" y="647325"/>
                  <a:pt x="372628" y="601134"/>
                </a:cubicBezTo>
                <a:cubicBezTo>
                  <a:pt x="348525" y="565289"/>
                  <a:pt x="317464" y="534566"/>
                  <a:pt x="292195" y="499534"/>
                </a:cubicBezTo>
                <a:cubicBezTo>
                  <a:pt x="255333" y="448429"/>
                  <a:pt x="222109" y="394791"/>
                  <a:pt x="186362" y="342900"/>
                </a:cubicBezTo>
                <a:cubicBezTo>
                  <a:pt x="178357" y="331280"/>
                  <a:pt x="169224" y="320473"/>
                  <a:pt x="160962" y="309034"/>
                </a:cubicBezTo>
                <a:cubicBezTo>
                  <a:pt x="150877" y="295070"/>
                  <a:pt x="141340" y="280717"/>
                  <a:pt x="131328" y="266700"/>
                </a:cubicBezTo>
                <a:cubicBezTo>
                  <a:pt x="120172" y="251082"/>
                  <a:pt x="108468" y="235857"/>
                  <a:pt x="97462" y="220134"/>
                </a:cubicBezTo>
                <a:cubicBezTo>
                  <a:pt x="88709" y="207630"/>
                  <a:pt x="81220" y="194245"/>
                  <a:pt x="72062" y="182034"/>
                </a:cubicBezTo>
                <a:cubicBezTo>
                  <a:pt x="63595" y="170745"/>
                  <a:pt x="54490" y="159908"/>
                  <a:pt x="46662" y="148167"/>
                </a:cubicBezTo>
                <a:cubicBezTo>
                  <a:pt x="5733" y="86775"/>
                  <a:pt x="57190" y="150573"/>
                  <a:pt x="4328" y="88900"/>
                </a:cubicBezTo>
                <a:cubicBezTo>
                  <a:pt x="2917" y="83256"/>
                  <a:pt x="-627" y="77740"/>
                  <a:pt x="95" y="71967"/>
                </a:cubicBezTo>
                <a:cubicBezTo>
                  <a:pt x="2227" y="54913"/>
                  <a:pt x="20865" y="44054"/>
                  <a:pt x="33962" y="38100"/>
                </a:cubicBezTo>
                <a:cubicBezTo>
                  <a:pt x="40512" y="35123"/>
                  <a:pt x="48186" y="35760"/>
                  <a:pt x="55128" y="33867"/>
                </a:cubicBezTo>
                <a:cubicBezTo>
                  <a:pt x="63738" y="31519"/>
                  <a:pt x="72172" y="28534"/>
                  <a:pt x="80528" y="25400"/>
                </a:cubicBezTo>
                <a:cubicBezTo>
                  <a:pt x="94759" y="20064"/>
                  <a:pt x="98167" y="4233"/>
                  <a:pt x="101695" y="0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270158B-8928-7047-BB74-6DEA80FFDDDF}"/>
              </a:ext>
            </a:extLst>
          </p:cNvPr>
          <p:cNvSpPr/>
          <p:nvPr/>
        </p:nvSpPr>
        <p:spPr>
          <a:xfrm>
            <a:off x="2611967" y="1714500"/>
            <a:ext cx="5367866" cy="2722033"/>
          </a:xfrm>
          <a:custGeom>
            <a:avLst/>
            <a:gdLst>
              <a:gd name="connsiteX0" fmla="*/ 110066 w 5367866"/>
              <a:gd name="connsiteY0" fmla="*/ 2722033 h 2722033"/>
              <a:gd name="connsiteX1" fmla="*/ 110066 w 5367866"/>
              <a:gd name="connsiteY1" fmla="*/ 2722033 h 2722033"/>
              <a:gd name="connsiteX2" fmla="*/ 8466 w 5367866"/>
              <a:gd name="connsiteY2" fmla="*/ 2391833 h 2722033"/>
              <a:gd name="connsiteX3" fmla="*/ 0 w 5367866"/>
              <a:gd name="connsiteY3" fmla="*/ 2150533 h 2722033"/>
              <a:gd name="connsiteX4" fmla="*/ 173566 w 5367866"/>
              <a:gd name="connsiteY4" fmla="*/ 1388533 h 2722033"/>
              <a:gd name="connsiteX5" fmla="*/ 241300 w 5367866"/>
              <a:gd name="connsiteY5" fmla="*/ 1248833 h 2722033"/>
              <a:gd name="connsiteX6" fmla="*/ 478366 w 5367866"/>
              <a:gd name="connsiteY6" fmla="*/ 1028700 h 2722033"/>
              <a:gd name="connsiteX7" fmla="*/ 999066 w 5367866"/>
              <a:gd name="connsiteY7" fmla="*/ 753533 h 2722033"/>
              <a:gd name="connsiteX8" fmla="*/ 1240366 w 5367866"/>
              <a:gd name="connsiteY8" fmla="*/ 630767 h 2722033"/>
              <a:gd name="connsiteX9" fmla="*/ 1701800 w 5367866"/>
              <a:gd name="connsiteY9" fmla="*/ 457200 h 2722033"/>
              <a:gd name="connsiteX10" fmla="*/ 2015066 w 5367866"/>
              <a:gd name="connsiteY10" fmla="*/ 393700 h 2722033"/>
              <a:gd name="connsiteX11" fmla="*/ 2607733 w 5367866"/>
              <a:gd name="connsiteY11" fmla="*/ 330200 h 2722033"/>
              <a:gd name="connsiteX12" fmla="*/ 2997200 w 5367866"/>
              <a:gd name="connsiteY12" fmla="*/ 325967 h 2722033"/>
              <a:gd name="connsiteX13" fmla="*/ 3314700 w 5367866"/>
              <a:gd name="connsiteY13" fmla="*/ 321733 h 2722033"/>
              <a:gd name="connsiteX14" fmla="*/ 3467100 w 5367866"/>
              <a:gd name="connsiteY14" fmla="*/ 313267 h 2722033"/>
              <a:gd name="connsiteX15" fmla="*/ 3699933 w 5367866"/>
              <a:gd name="connsiteY15" fmla="*/ 270933 h 2722033"/>
              <a:gd name="connsiteX16" fmla="*/ 3911600 w 5367866"/>
              <a:gd name="connsiteY16" fmla="*/ 190500 h 2722033"/>
              <a:gd name="connsiteX17" fmla="*/ 4021666 w 5367866"/>
              <a:gd name="connsiteY17" fmla="*/ 97367 h 2722033"/>
              <a:gd name="connsiteX18" fmla="*/ 4140200 w 5367866"/>
              <a:gd name="connsiteY18" fmla="*/ 4233 h 2722033"/>
              <a:gd name="connsiteX19" fmla="*/ 4246033 w 5367866"/>
              <a:gd name="connsiteY19" fmla="*/ 0 h 2722033"/>
              <a:gd name="connsiteX20" fmla="*/ 4322233 w 5367866"/>
              <a:gd name="connsiteY20" fmla="*/ 4233 h 2722033"/>
              <a:gd name="connsiteX21" fmla="*/ 4572000 w 5367866"/>
              <a:gd name="connsiteY21" fmla="*/ 80433 h 2722033"/>
              <a:gd name="connsiteX22" fmla="*/ 4635500 w 5367866"/>
              <a:gd name="connsiteY22" fmla="*/ 101600 h 2722033"/>
              <a:gd name="connsiteX23" fmla="*/ 4686300 w 5367866"/>
              <a:gd name="connsiteY23" fmla="*/ 127000 h 2722033"/>
              <a:gd name="connsiteX24" fmla="*/ 4741333 w 5367866"/>
              <a:gd name="connsiteY24" fmla="*/ 160867 h 2722033"/>
              <a:gd name="connsiteX25" fmla="*/ 4889500 w 5367866"/>
              <a:gd name="connsiteY25" fmla="*/ 194733 h 2722033"/>
              <a:gd name="connsiteX26" fmla="*/ 5130800 w 5367866"/>
              <a:gd name="connsiteY26" fmla="*/ 220133 h 2722033"/>
              <a:gd name="connsiteX27" fmla="*/ 5177366 w 5367866"/>
              <a:gd name="connsiteY27" fmla="*/ 237067 h 2722033"/>
              <a:gd name="connsiteX28" fmla="*/ 5215466 w 5367866"/>
              <a:gd name="connsiteY28" fmla="*/ 258233 h 2722033"/>
              <a:gd name="connsiteX29" fmla="*/ 5236633 w 5367866"/>
              <a:gd name="connsiteY29" fmla="*/ 266700 h 2722033"/>
              <a:gd name="connsiteX30" fmla="*/ 5262033 w 5367866"/>
              <a:gd name="connsiteY30" fmla="*/ 287867 h 2722033"/>
              <a:gd name="connsiteX31" fmla="*/ 5291666 w 5367866"/>
              <a:gd name="connsiteY31" fmla="*/ 309033 h 2722033"/>
              <a:gd name="connsiteX32" fmla="*/ 5321300 w 5367866"/>
              <a:gd name="connsiteY32" fmla="*/ 330200 h 2722033"/>
              <a:gd name="connsiteX33" fmla="*/ 5334000 w 5367866"/>
              <a:gd name="connsiteY33" fmla="*/ 338667 h 2722033"/>
              <a:gd name="connsiteX34" fmla="*/ 5346700 w 5367866"/>
              <a:gd name="connsiteY34" fmla="*/ 355600 h 2722033"/>
              <a:gd name="connsiteX35" fmla="*/ 5363633 w 5367866"/>
              <a:gd name="connsiteY35" fmla="*/ 372533 h 2722033"/>
              <a:gd name="connsiteX36" fmla="*/ 5367866 w 5367866"/>
              <a:gd name="connsiteY36" fmla="*/ 389467 h 2722033"/>
              <a:gd name="connsiteX37" fmla="*/ 5355166 w 5367866"/>
              <a:gd name="connsiteY37" fmla="*/ 465667 h 2722033"/>
              <a:gd name="connsiteX38" fmla="*/ 5334000 w 5367866"/>
              <a:gd name="connsiteY38" fmla="*/ 516467 h 2722033"/>
              <a:gd name="connsiteX39" fmla="*/ 5304366 w 5367866"/>
              <a:gd name="connsiteY39" fmla="*/ 546100 h 2722033"/>
              <a:gd name="connsiteX40" fmla="*/ 5240866 w 5367866"/>
              <a:gd name="connsiteY40" fmla="*/ 601133 h 2722033"/>
              <a:gd name="connsiteX41" fmla="*/ 5109633 w 5367866"/>
              <a:gd name="connsiteY41" fmla="*/ 660400 h 2722033"/>
              <a:gd name="connsiteX42" fmla="*/ 4940300 w 5367866"/>
              <a:gd name="connsiteY42" fmla="*/ 719667 h 2722033"/>
              <a:gd name="connsiteX43" fmla="*/ 4762500 w 5367866"/>
              <a:gd name="connsiteY43" fmla="*/ 757767 h 2722033"/>
              <a:gd name="connsiteX44" fmla="*/ 4246033 w 5367866"/>
              <a:gd name="connsiteY44" fmla="*/ 850900 h 2722033"/>
              <a:gd name="connsiteX45" fmla="*/ 3945466 w 5367866"/>
              <a:gd name="connsiteY45" fmla="*/ 905933 h 2722033"/>
              <a:gd name="connsiteX46" fmla="*/ 2870200 w 5367866"/>
              <a:gd name="connsiteY46" fmla="*/ 1083733 h 2722033"/>
              <a:gd name="connsiteX47" fmla="*/ 2425700 w 5367866"/>
              <a:gd name="connsiteY47" fmla="*/ 1223433 h 2722033"/>
              <a:gd name="connsiteX48" fmla="*/ 2125133 w 5367866"/>
              <a:gd name="connsiteY48" fmla="*/ 1354667 h 2722033"/>
              <a:gd name="connsiteX49" fmla="*/ 1375833 w 5367866"/>
              <a:gd name="connsiteY49" fmla="*/ 1947333 h 2722033"/>
              <a:gd name="connsiteX50" fmla="*/ 1164166 w 5367866"/>
              <a:gd name="connsiteY50" fmla="*/ 2116667 h 2722033"/>
              <a:gd name="connsiteX51" fmla="*/ 977900 w 5367866"/>
              <a:gd name="connsiteY51" fmla="*/ 2298700 h 2722033"/>
              <a:gd name="connsiteX52" fmla="*/ 728133 w 5367866"/>
              <a:gd name="connsiteY52" fmla="*/ 2484967 h 2722033"/>
              <a:gd name="connsiteX53" fmla="*/ 609600 w 5367866"/>
              <a:gd name="connsiteY53" fmla="*/ 2548467 h 2722033"/>
              <a:gd name="connsiteX54" fmla="*/ 393700 w 5367866"/>
              <a:gd name="connsiteY54" fmla="*/ 2620433 h 2722033"/>
              <a:gd name="connsiteX55" fmla="*/ 283633 w 5367866"/>
              <a:gd name="connsiteY55" fmla="*/ 2650067 h 2722033"/>
              <a:gd name="connsiteX56" fmla="*/ 249766 w 5367866"/>
              <a:gd name="connsiteY56" fmla="*/ 2662767 h 2722033"/>
              <a:gd name="connsiteX57" fmla="*/ 215900 w 5367866"/>
              <a:gd name="connsiteY57" fmla="*/ 2683933 h 2722033"/>
              <a:gd name="connsiteX58" fmla="*/ 194733 w 5367866"/>
              <a:gd name="connsiteY58" fmla="*/ 2692400 h 2722033"/>
              <a:gd name="connsiteX59" fmla="*/ 169333 w 5367866"/>
              <a:gd name="connsiteY59" fmla="*/ 2705100 h 2722033"/>
              <a:gd name="connsiteX60" fmla="*/ 110066 w 5367866"/>
              <a:gd name="connsiteY60" fmla="*/ 2722033 h 2722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5367866" h="2722033">
                <a:moveTo>
                  <a:pt x="110066" y="2722033"/>
                </a:moveTo>
                <a:lnTo>
                  <a:pt x="110066" y="2722033"/>
                </a:lnTo>
                <a:cubicBezTo>
                  <a:pt x="53878" y="2601628"/>
                  <a:pt x="37701" y="2576474"/>
                  <a:pt x="8466" y="2391833"/>
                </a:cubicBezTo>
                <a:cubicBezTo>
                  <a:pt x="-4120" y="2312340"/>
                  <a:pt x="2822" y="2230966"/>
                  <a:pt x="0" y="2150533"/>
                </a:cubicBezTo>
                <a:cubicBezTo>
                  <a:pt x="58660" y="1863999"/>
                  <a:pt x="88717" y="1649866"/>
                  <a:pt x="173566" y="1388533"/>
                </a:cubicBezTo>
                <a:cubicBezTo>
                  <a:pt x="179053" y="1371632"/>
                  <a:pt x="213320" y="1276362"/>
                  <a:pt x="241300" y="1248833"/>
                </a:cubicBezTo>
                <a:cubicBezTo>
                  <a:pt x="318169" y="1173203"/>
                  <a:pt x="392272" y="1093635"/>
                  <a:pt x="478366" y="1028700"/>
                </a:cubicBezTo>
                <a:cubicBezTo>
                  <a:pt x="655980" y="894737"/>
                  <a:pt x="802725" y="848376"/>
                  <a:pt x="999066" y="753533"/>
                </a:cubicBezTo>
                <a:cubicBezTo>
                  <a:pt x="1080327" y="714280"/>
                  <a:pt x="1158567" y="668887"/>
                  <a:pt x="1240366" y="630767"/>
                </a:cubicBezTo>
                <a:cubicBezTo>
                  <a:pt x="1345657" y="581699"/>
                  <a:pt x="1605413" y="483231"/>
                  <a:pt x="1701800" y="457200"/>
                </a:cubicBezTo>
                <a:cubicBezTo>
                  <a:pt x="1804660" y="429420"/>
                  <a:pt x="1910028" y="411563"/>
                  <a:pt x="2015066" y="393700"/>
                </a:cubicBezTo>
                <a:cubicBezTo>
                  <a:pt x="2198871" y="362441"/>
                  <a:pt x="2420253" y="337275"/>
                  <a:pt x="2607733" y="330200"/>
                </a:cubicBezTo>
                <a:cubicBezTo>
                  <a:pt x="2737471" y="325304"/>
                  <a:pt x="2867379" y="327522"/>
                  <a:pt x="2997200" y="325967"/>
                </a:cubicBezTo>
                <a:lnTo>
                  <a:pt x="3314700" y="321733"/>
                </a:lnTo>
                <a:cubicBezTo>
                  <a:pt x="3365500" y="318911"/>
                  <a:pt x="3416403" y="317563"/>
                  <a:pt x="3467100" y="313267"/>
                </a:cubicBezTo>
                <a:cubicBezTo>
                  <a:pt x="3545486" y="306624"/>
                  <a:pt x="3624027" y="290564"/>
                  <a:pt x="3699933" y="270933"/>
                </a:cubicBezTo>
                <a:cubicBezTo>
                  <a:pt x="3775488" y="251393"/>
                  <a:pt x="3843156" y="228525"/>
                  <a:pt x="3911600" y="190500"/>
                </a:cubicBezTo>
                <a:cubicBezTo>
                  <a:pt x="3941417" y="173935"/>
                  <a:pt x="4001083" y="118773"/>
                  <a:pt x="4021666" y="97367"/>
                </a:cubicBezTo>
                <a:cubicBezTo>
                  <a:pt x="4054472" y="63248"/>
                  <a:pt x="4082342" y="6547"/>
                  <a:pt x="4140200" y="4233"/>
                </a:cubicBezTo>
                <a:lnTo>
                  <a:pt x="4246033" y="0"/>
                </a:lnTo>
                <a:cubicBezTo>
                  <a:pt x="4271433" y="1411"/>
                  <a:pt x="4297140" y="51"/>
                  <a:pt x="4322233" y="4233"/>
                </a:cubicBezTo>
                <a:cubicBezTo>
                  <a:pt x="4447353" y="25086"/>
                  <a:pt x="4453394" y="37304"/>
                  <a:pt x="4572000" y="80433"/>
                </a:cubicBezTo>
                <a:cubicBezTo>
                  <a:pt x="4592968" y="88058"/>
                  <a:pt x="4614837" y="93182"/>
                  <a:pt x="4635500" y="101600"/>
                </a:cubicBezTo>
                <a:cubicBezTo>
                  <a:pt x="4653033" y="108743"/>
                  <a:pt x="4669782" y="117750"/>
                  <a:pt x="4686300" y="127000"/>
                </a:cubicBezTo>
                <a:cubicBezTo>
                  <a:pt x="4705093" y="137524"/>
                  <a:pt x="4721569" y="152303"/>
                  <a:pt x="4741333" y="160867"/>
                </a:cubicBezTo>
                <a:cubicBezTo>
                  <a:pt x="4782439" y="178680"/>
                  <a:pt x="4845856" y="188858"/>
                  <a:pt x="4889500" y="194733"/>
                </a:cubicBezTo>
                <a:cubicBezTo>
                  <a:pt x="5003043" y="210018"/>
                  <a:pt x="5027620" y="211162"/>
                  <a:pt x="5130800" y="220133"/>
                </a:cubicBezTo>
                <a:cubicBezTo>
                  <a:pt x="5149581" y="226394"/>
                  <a:pt x="5159687" y="229210"/>
                  <a:pt x="5177366" y="237067"/>
                </a:cubicBezTo>
                <a:cubicBezTo>
                  <a:pt x="5214079" y="253383"/>
                  <a:pt x="5172697" y="236848"/>
                  <a:pt x="5215466" y="258233"/>
                </a:cubicBezTo>
                <a:cubicBezTo>
                  <a:pt x="5222263" y="261632"/>
                  <a:pt x="5229577" y="263878"/>
                  <a:pt x="5236633" y="266700"/>
                </a:cubicBezTo>
                <a:cubicBezTo>
                  <a:pt x="5280670" y="310737"/>
                  <a:pt x="5220777" y="252504"/>
                  <a:pt x="5262033" y="287867"/>
                </a:cubicBezTo>
                <a:cubicBezTo>
                  <a:pt x="5287599" y="309781"/>
                  <a:pt x="5268331" y="301255"/>
                  <a:pt x="5291666" y="309033"/>
                </a:cubicBezTo>
                <a:cubicBezTo>
                  <a:pt x="5321596" y="328987"/>
                  <a:pt x="5284543" y="303945"/>
                  <a:pt x="5321300" y="330200"/>
                </a:cubicBezTo>
                <a:cubicBezTo>
                  <a:pt x="5325440" y="333157"/>
                  <a:pt x="5330402" y="335069"/>
                  <a:pt x="5334000" y="338667"/>
                </a:cubicBezTo>
                <a:cubicBezTo>
                  <a:pt x="5338989" y="343656"/>
                  <a:pt x="5342054" y="350290"/>
                  <a:pt x="5346700" y="355600"/>
                </a:cubicBezTo>
                <a:cubicBezTo>
                  <a:pt x="5351956" y="361607"/>
                  <a:pt x="5357989" y="366889"/>
                  <a:pt x="5363633" y="372533"/>
                </a:cubicBezTo>
                <a:cubicBezTo>
                  <a:pt x="5365044" y="378178"/>
                  <a:pt x="5367866" y="383649"/>
                  <a:pt x="5367866" y="389467"/>
                </a:cubicBezTo>
                <a:cubicBezTo>
                  <a:pt x="5367866" y="425081"/>
                  <a:pt x="5366394" y="436795"/>
                  <a:pt x="5355166" y="465667"/>
                </a:cubicBezTo>
                <a:cubicBezTo>
                  <a:pt x="5348517" y="482764"/>
                  <a:pt x="5346972" y="503496"/>
                  <a:pt x="5334000" y="516467"/>
                </a:cubicBezTo>
                <a:cubicBezTo>
                  <a:pt x="5324122" y="526345"/>
                  <a:pt x="5314703" y="536703"/>
                  <a:pt x="5304366" y="546100"/>
                </a:cubicBezTo>
                <a:cubicBezTo>
                  <a:pt x="5283640" y="564941"/>
                  <a:pt x="5265022" y="586954"/>
                  <a:pt x="5240866" y="601133"/>
                </a:cubicBezTo>
                <a:cubicBezTo>
                  <a:pt x="5199471" y="625430"/>
                  <a:pt x="5154285" y="642791"/>
                  <a:pt x="5109633" y="660400"/>
                </a:cubicBezTo>
                <a:cubicBezTo>
                  <a:pt x="5054001" y="682340"/>
                  <a:pt x="4997880" y="703517"/>
                  <a:pt x="4940300" y="719667"/>
                </a:cubicBezTo>
                <a:cubicBezTo>
                  <a:pt x="4881940" y="736036"/>
                  <a:pt x="4822057" y="746509"/>
                  <a:pt x="4762500" y="757767"/>
                </a:cubicBezTo>
                <a:lnTo>
                  <a:pt x="4246033" y="850900"/>
                </a:lnTo>
                <a:cubicBezTo>
                  <a:pt x="4145813" y="869075"/>
                  <a:pt x="4046394" y="892227"/>
                  <a:pt x="3945466" y="905933"/>
                </a:cubicBezTo>
                <a:cubicBezTo>
                  <a:pt x="3620977" y="950000"/>
                  <a:pt x="3148128" y="1009288"/>
                  <a:pt x="2870200" y="1083733"/>
                </a:cubicBezTo>
                <a:cubicBezTo>
                  <a:pt x="2654078" y="1141623"/>
                  <a:pt x="2626996" y="1141237"/>
                  <a:pt x="2425700" y="1223433"/>
                </a:cubicBezTo>
                <a:cubicBezTo>
                  <a:pt x="2324490" y="1264761"/>
                  <a:pt x="2219539" y="1299540"/>
                  <a:pt x="2125133" y="1354667"/>
                </a:cubicBezTo>
                <a:cubicBezTo>
                  <a:pt x="1979467" y="1439728"/>
                  <a:pt x="1417956" y="1913059"/>
                  <a:pt x="1375833" y="1947333"/>
                </a:cubicBezTo>
                <a:cubicBezTo>
                  <a:pt x="1305747" y="2004360"/>
                  <a:pt x="1228787" y="2053515"/>
                  <a:pt x="1164166" y="2116667"/>
                </a:cubicBezTo>
                <a:cubicBezTo>
                  <a:pt x="1102077" y="2177345"/>
                  <a:pt x="1042389" y="2240580"/>
                  <a:pt x="977900" y="2298700"/>
                </a:cubicBezTo>
                <a:cubicBezTo>
                  <a:pt x="892850" y="2375350"/>
                  <a:pt x="823139" y="2429863"/>
                  <a:pt x="728133" y="2484967"/>
                </a:cubicBezTo>
                <a:cubicBezTo>
                  <a:pt x="689359" y="2507456"/>
                  <a:pt x="650560" y="2530262"/>
                  <a:pt x="609600" y="2548467"/>
                </a:cubicBezTo>
                <a:cubicBezTo>
                  <a:pt x="589281" y="2557498"/>
                  <a:pt x="417496" y="2614026"/>
                  <a:pt x="393700" y="2620433"/>
                </a:cubicBezTo>
                <a:cubicBezTo>
                  <a:pt x="357011" y="2630311"/>
                  <a:pt x="319209" y="2636726"/>
                  <a:pt x="283633" y="2650067"/>
                </a:cubicBezTo>
                <a:cubicBezTo>
                  <a:pt x="272344" y="2654300"/>
                  <a:pt x="260550" y="2657375"/>
                  <a:pt x="249766" y="2662767"/>
                </a:cubicBezTo>
                <a:cubicBezTo>
                  <a:pt x="237859" y="2668720"/>
                  <a:pt x="227621" y="2677622"/>
                  <a:pt x="215900" y="2683933"/>
                </a:cubicBezTo>
                <a:cubicBezTo>
                  <a:pt x="209209" y="2687536"/>
                  <a:pt x="201651" y="2689255"/>
                  <a:pt x="194733" y="2692400"/>
                </a:cubicBezTo>
                <a:cubicBezTo>
                  <a:pt x="186115" y="2696317"/>
                  <a:pt x="178313" y="2702107"/>
                  <a:pt x="169333" y="2705100"/>
                </a:cubicBezTo>
                <a:cubicBezTo>
                  <a:pt x="151762" y="2710957"/>
                  <a:pt x="119944" y="2719211"/>
                  <a:pt x="110066" y="2722033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48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Ilyas Farhat</dc:creator>
  <cp:lastModifiedBy>Ilyas Farhat</cp:lastModifiedBy>
  <cp:revision>1</cp:revision>
  <dcterms:created xsi:type="dcterms:W3CDTF">2023-06-12T21:15:59Z</dcterms:created>
  <dcterms:modified xsi:type="dcterms:W3CDTF">2023-06-14T17:36:39Z</dcterms:modified>
</cp:coreProperties>
</file>