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D413F-ACC7-439A-BD35-15B7A78D8804}" v="30" dt="2022-11-15T21:00:3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200" d="100"/>
          <a:sy n="200" d="100"/>
        </p:scale>
        <p:origin x="-1896" y="-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s Farhat" userId="d03c0716-677c-4e3b-89d9-9b08ceb3cc51" providerId="ADAL" clId="{38CD413F-ACC7-439A-BD35-15B7A78D8804}"/>
    <pc:docChg chg="undo custSel modSld">
      <pc:chgData name="Ilyas Farhat" userId="d03c0716-677c-4e3b-89d9-9b08ceb3cc51" providerId="ADAL" clId="{38CD413F-ACC7-439A-BD35-15B7A78D8804}" dt="2022-11-15T21:00:52.126" v="42" actId="20577"/>
      <pc:docMkLst>
        <pc:docMk/>
      </pc:docMkLst>
      <pc:sldChg chg="addSp modSp mod">
        <pc:chgData name="Ilyas Farhat" userId="d03c0716-677c-4e3b-89d9-9b08ceb3cc51" providerId="ADAL" clId="{38CD413F-ACC7-439A-BD35-15B7A78D8804}" dt="2022-11-15T21:00:52.126" v="42" actId="20577"/>
        <pc:sldMkLst>
          <pc:docMk/>
          <pc:sldMk cId="2395633578" sldId="259"/>
        </pc:sldMkLst>
        <pc:spChg chg="add mod">
          <ac:chgData name="Ilyas Farhat" userId="d03c0716-677c-4e3b-89d9-9b08ceb3cc51" providerId="ADAL" clId="{38CD413F-ACC7-439A-BD35-15B7A78D8804}" dt="2022-11-15T19:57:32.242" v="0" actId="571"/>
          <ac:spMkLst>
            <pc:docMk/>
            <pc:sldMk cId="2395633578" sldId="259"/>
            <ac:spMk id="14" creationId="{987DEDED-7FF8-197A-A153-31CCEFF53776}"/>
          </ac:spMkLst>
        </pc:spChg>
        <pc:spChg chg="add mod">
          <ac:chgData name="Ilyas Farhat" userId="d03c0716-677c-4e3b-89d9-9b08ceb3cc51" providerId="ADAL" clId="{38CD413F-ACC7-439A-BD35-15B7A78D8804}" dt="2022-11-15T19:57:34.046" v="1" actId="571"/>
          <ac:spMkLst>
            <pc:docMk/>
            <pc:sldMk cId="2395633578" sldId="259"/>
            <ac:spMk id="25" creationId="{901B37CE-958B-D2CA-84B6-CBE485E1A527}"/>
          </ac:spMkLst>
        </pc:spChg>
        <pc:spChg chg="add mod">
          <ac:chgData name="Ilyas Farhat" userId="d03c0716-677c-4e3b-89d9-9b08ceb3cc51" providerId="ADAL" clId="{38CD413F-ACC7-439A-BD35-15B7A78D8804}" dt="2022-11-15T19:57:35.154" v="2" actId="571"/>
          <ac:spMkLst>
            <pc:docMk/>
            <pc:sldMk cId="2395633578" sldId="259"/>
            <ac:spMk id="26" creationId="{04C9295A-3DA8-98C0-E774-E7E3F84A8F41}"/>
          </ac:spMkLst>
        </pc:spChg>
        <pc:spChg chg="mod">
          <ac:chgData name="Ilyas Farhat" userId="d03c0716-677c-4e3b-89d9-9b08ceb3cc51" providerId="ADAL" clId="{38CD413F-ACC7-439A-BD35-15B7A78D8804}" dt="2022-11-15T21:00:15.544" v="31" actId="20577"/>
          <ac:spMkLst>
            <pc:docMk/>
            <pc:sldMk cId="2395633578" sldId="259"/>
            <ac:spMk id="37" creationId="{5AB1CAAD-E805-8859-1691-AA629ECFF60D}"/>
          </ac:spMkLst>
        </pc:spChg>
        <pc:spChg chg="mod">
          <ac:chgData name="Ilyas Farhat" userId="d03c0716-677c-4e3b-89d9-9b08ceb3cc51" providerId="ADAL" clId="{38CD413F-ACC7-439A-BD35-15B7A78D8804}" dt="2022-11-15T21:00:23.848" v="35" actId="20577"/>
          <ac:spMkLst>
            <pc:docMk/>
            <pc:sldMk cId="2395633578" sldId="259"/>
            <ac:spMk id="38" creationId="{3B72B3C6-2057-CEAB-264A-53CDF8057F89}"/>
          </ac:spMkLst>
        </pc:spChg>
        <pc:spChg chg="mod">
          <ac:chgData name="Ilyas Farhat" userId="d03c0716-677c-4e3b-89d9-9b08ceb3cc51" providerId="ADAL" clId="{38CD413F-ACC7-439A-BD35-15B7A78D8804}" dt="2022-11-15T21:00:52.126" v="42" actId="20577"/>
          <ac:spMkLst>
            <pc:docMk/>
            <pc:sldMk cId="2395633578" sldId="259"/>
            <ac:spMk id="76" creationId="{CEBEC5CE-4B55-144A-A3D6-0BC7921F165C}"/>
          </ac:spMkLst>
        </pc:spChg>
        <pc:spChg chg="add mod">
          <ac:chgData name="Ilyas Farhat" userId="d03c0716-677c-4e3b-89d9-9b08ceb3cc51" providerId="ADAL" clId="{38CD413F-ACC7-439A-BD35-15B7A78D8804}" dt="2022-11-15T19:57:37.898" v="3" actId="571"/>
          <ac:spMkLst>
            <pc:docMk/>
            <pc:sldMk cId="2395633578" sldId="259"/>
            <ac:spMk id="110" creationId="{F98C581F-FFDA-495A-C4CE-8766DF3C7F98}"/>
          </ac:spMkLst>
        </pc:spChg>
        <pc:spChg chg="add mod">
          <ac:chgData name="Ilyas Farhat" userId="d03c0716-677c-4e3b-89d9-9b08ceb3cc51" providerId="ADAL" clId="{38CD413F-ACC7-439A-BD35-15B7A78D8804}" dt="2022-11-15T19:57:38.788" v="4" actId="571"/>
          <ac:spMkLst>
            <pc:docMk/>
            <pc:sldMk cId="2395633578" sldId="259"/>
            <ac:spMk id="111" creationId="{45F79CC1-CAF9-B298-44AA-DC53540D981C}"/>
          </ac:spMkLst>
        </pc:spChg>
        <pc:spChg chg="add mod">
          <ac:chgData name="Ilyas Farhat" userId="d03c0716-677c-4e3b-89d9-9b08ceb3cc51" providerId="ADAL" clId="{38CD413F-ACC7-439A-BD35-15B7A78D8804}" dt="2022-11-15T19:57:40.309" v="5" actId="571"/>
          <ac:spMkLst>
            <pc:docMk/>
            <pc:sldMk cId="2395633578" sldId="259"/>
            <ac:spMk id="112" creationId="{113F96B3-4A24-835C-14FB-4EDF2EA247BA}"/>
          </ac:spMkLst>
        </pc:spChg>
        <pc:spChg chg="add mod">
          <ac:chgData name="Ilyas Farhat" userId="d03c0716-677c-4e3b-89d9-9b08ceb3cc51" providerId="ADAL" clId="{38CD413F-ACC7-439A-BD35-15B7A78D8804}" dt="2022-11-15T19:57:41.168" v="6" actId="571"/>
          <ac:spMkLst>
            <pc:docMk/>
            <pc:sldMk cId="2395633578" sldId="259"/>
            <ac:spMk id="113" creationId="{BD9410FD-3570-416D-A254-0B5EEC68E3AB}"/>
          </ac:spMkLst>
        </pc:spChg>
        <pc:spChg chg="add mod">
          <ac:chgData name="Ilyas Farhat" userId="d03c0716-677c-4e3b-89d9-9b08ceb3cc51" providerId="ADAL" clId="{38CD413F-ACC7-439A-BD35-15B7A78D8804}" dt="2022-11-15T19:57:43.284" v="7" actId="571"/>
          <ac:spMkLst>
            <pc:docMk/>
            <pc:sldMk cId="2395633578" sldId="259"/>
            <ac:spMk id="114" creationId="{F8A75EF1-FDE9-5B55-DDD9-94972C931B19}"/>
          </ac:spMkLst>
        </pc:spChg>
        <pc:spChg chg="add mod">
          <ac:chgData name="Ilyas Farhat" userId="d03c0716-677c-4e3b-89d9-9b08ceb3cc51" providerId="ADAL" clId="{38CD413F-ACC7-439A-BD35-15B7A78D8804}" dt="2022-11-15T19:57:44.040" v="8" actId="571"/>
          <ac:spMkLst>
            <pc:docMk/>
            <pc:sldMk cId="2395633578" sldId="259"/>
            <ac:spMk id="115" creationId="{8D0C9C0B-D4B8-C5CF-4C15-864455405D97}"/>
          </ac:spMkLst>
        </pc:spChg>
        <pc:spChg chg="add mod">
          <ac:chgData name="Ilyas Farhat" userId="d03c0716-677c-4e3b-89d9-9b08ceb3cc51" providerId="ADAL" clId="{38CD413F-ACC7-439A-BD35-15B7A78D8804}" dt="2022-11-15T19:57:45.191" v="9" actId="571"/>
          <ac:spMkLst>
            <pc:docMk/>
            <pc:sldMk cId="2395633578" sldId="259"/>
            <ac:spMk id="116" creationId="{D406D722-1971-9188-D307-761ED9EB1E9B}"/>
          </ac:spMkLst>
        </pc:spChg>
        <pc:spChg chg="add mod">
          <ac:chgData name="Ilyas Farhat" userId="d03c0716-677c-4e3b-89d9-9b08ceb3cc51" providerId="ADAL" clId="{38CD413F-ACC7-439A-BD35-15B7A78D8804}" dt="2022-11-15T19:57:46.586" v="10" actId="571"/>
          <ac:spMkLst>
            <pc:docMk/>
            <pc:sldMk cId="2395633578" sldId="259"/>
            <ac:spMk id="117" creationId="{AB1D97C6-8475-7DDD-B4F7-1B33A02E737A}"/>
          </ac:spMkLst>
        </pc:spChg>
        <pc:spChg chg="add mod">
          <ac:chgData name="Ilyas Farhat" userId="d03c0716-677c-4e3b-89d9-9b08ceb3cc51" providerId="ADAL" clId="{38CD413F-ACC7-439A-BD35-15B7A78D8804}" dt="2022-11-15T20:58:56.443" v="11" actId="571"/>
          <ac:spMkLst>
            <pc:docMk/>
            <pc:sldMk cId="2395633578" sldId="259"/>
            <ac:spMk id="118" creationId="{D144C8DA-D249-D4B0-4372-CB794204D569}"/>
          </ac:spMkLst>
        </pc:spChg>
        <pc:spChg chg="add mod">
          <ac:chgData name="Ilyas Farhat" userId="d03c0716-677c-4e3b-89d9-9b08ceb3cc51" providerId="ADAL" clId="{38CD413F-ACC7-439A-BD35-15B7A78D8804}" dt="2022-11-15T20:59:00.356" v="12" actId="571"/>
          <ac:spMkLst>
            <pc:docMk/>
            <pc:sldMk cId="2395633578" sldId="259"/>
            <ac:spMk id="119" creationId="{B2E6CBCE-8309-0416-412E-8FD7A1F82F74}"/>
          </ac:spMkLst>
        </pc:spChg>
        <pc:spChg chg="add mod">
          <ac:chgData name="Ilyas Farhat" userId="d03c0716-677c-4e3b-89d9-9b08ceb3cc51" providerId="ADAL" clId="{38CD413F-ACC7-439A-BD35-15B7A78D8804}" dt="2022-11-15T20:59:02.294" v="13" actId="571"/>
          <ac:spMkLst>
            <pc:docMk/>
            <pc:sldMk cId="2395633578" sldId="259"/>
            <ac:spMk id="120" creationId="{63F10085-1F82-8AF2-B9E9-DE9D420DC3C9}"/>
          </ac:spMkLst>
        </pc:spChg>
        <pc:spChg chg="add mod">
          <ac:chgData name="Ilyas Farhat" userId="d03c0716-677c-4e3b-89d9-9b08ceb3cc51" providerId="ADAL" clId="{38CD413F-ACC7-439A-BD35-15B7A78D8804}" dt="2022-11-15T20:59:03.871" v="14" actId="571"/>
          <ac:spMkLst>
            <pc:docMk/>
            <pc:sldMk cId="2395633578" sldId="259"/>
            <ac:spMk id="121" creationId="{3F2AEE43-477A-8BE7-B2CA-6A99E9B1210F}"/>
          </ac:spMkLst>
        </pc:spChg>
        <pc:spChg chg="add mod">
          <ac:chgData name="Ilyas Farhat" userId="d03c0716-677c-4e3b-89d9-9b08ceb3cc51" providerId="ADAL" clId="{38CD413F-ACC7-439A-BD35-15B7A78D8804}" dt="2022-11-15T20:59:05.421" v="15" actId="571"/>
          <ac:spMkLst>
            <pc:docMk/>
            <pc:sldMk cId="2395633578" sldId="259"/>
            <ac:spMk id="122" creationId="{BE9D7562-9D19-1162-38E4-DDDFBA64C0BB}"/>
          </ac:spMkLst>
        </pc:spChg>
        <pc:spChg chg="add mod">
          <ac:chgData name="Ilyas Farhat" userId="d03c0716-677c-4e3b-89d9-9b08ceb3cc51" providerId="ADAL" clId="{38CD413F-ACC7-439A-BD35-15B7A78D8804}" dt="2022-11-15T20:59:12.246" v="16" actId="571"/>
          <ac:spMkLst>
            <pc:docMk/>
            <pc:sldMk cId="2395633578" sldId="259"/>
            <ac:spMk id="123" creationId="{C163F055-21C3-4BCE-A0C2-E9CBA750CC65}"/>
          </ac:spMkLst>
        </pc:spChg>
        <pc:spChg chg="add mod">
          <ac:chgData name="Ilyas Farhat" userId="d03c0716-677c-4e3b-89d9-9b08ceb3cc51" providerId="ADAL" clId="{38CD413F-ACC7-439A-BD35-15B7A78D8804}" dt="2022-11-15T20:59:15.017" v="17" actId="571"/>
          <ac:spMkLst>
            <pc:docMk/>
            <pc:sldMk cId="2395633578" sldId="259"/>
            <ac:spMk id="124" creationId="{DC0EF55D-DCEA-7E38-D64D-DEBCF029BE99}"/>
          </ac:spMkLst>
        </pc:spChg>
        <pc:spChg chg="add mod">
          <ac:chgData name="Ilyas Farhat" userId="d03c0716-677c-4e3b-89d9-9b08ceb3cc51" providerId="ADAL" clId="{38CD413F-ACC7-439A-BD35-15B7A78D8804}" dt="2022-11-15T20:59:16.870" v="18" actId="571"/>
          <ac:spMkLst>
            <pc:docMk/>
            <pc:sldMk cId="2395633578" sldId="259"/>
            <ac:spMk id="125" creationId="{BC803686-AF03-A2C0-5135-2682D6219155}"/>
          </ac:spMkLst>
        </pc:spChg>
        <pc:spChg chg="add mod">
          <ac:chgData name="Ilyas Farhat" userId="d03c0716-677c-4e3b-89d9-9b08ceb3cc51" providerId="ADAL" clId="{38CD413F-ACC7-439A-BD35-15B7A78D8804}" dt="2022-11-15T20:59:25.905" v="19" actId="571"/>
          <ac:spMkLst>
            <pc:docMk/>
            <pc:sldMk cId="2395633578" sldId="259"/>
            <ac:spMk id="126" creationId="{F39C31DD-EADA-3308-65E9-65FAD1257DCC}"/>
          </ac:spMkLst>
        </pc:spChg>
        <pc:spChg chg="add mod">
          <ac:chgData name="Ilyas Farhat" userId="d03c0716-677c-4e3b-89d9-9b08ceb3cc51" providerId="ADAL" clId="{38CD413F-ACC7-439A-BD35-15B7A78D8804}" dt="2022-11-15T20:59:28.418" v="20" actId="571"/>
          <ac:spMkLst>
            <pc:docMk/>
            <pc:sldMk cId="2395633578" sldId="259"/>
            <ac:spMk id="127" creationId="{EE77E555-998C-6CB6-8183-7CB97F84B85F}"/>
          </ac:spMkLst>
        </pc:spChg>
        <pc:spChg chg="add mod">
          <ac:chgData name="Ilyas Farhat" userId="d03c0716-677c-4e3b-89d9-9b08ceb3cc51" providerId="ADAL" clId="{38CD413F-ACC7-439A-BD35-15B7A78D8804}" dt="2022-11-15T20:59:37.764" v="21" actId="571"/>
          <ac:spMkLst>
            <pc:docMk/>
            <pc:sldMk cId="2395633578" sldId="259"/>
            <ac:spMk id="128" creationId="{BE61EA52-CC50-90FC-F14C-702CE5EACA24}"/>
          </ac:spMkLst>
        </pc:spChg>
        <pc:spChg chg="add mod">
          <ac:chgData name="Ilyas Farhat" userId="d03c0716-677c-4e3b-89d9-9b08ceb3cc51" providerId="ADAL" clId="{38CD413F-ACC7-439A-BD35-15B7A78D8804}" dt="2022-11-15T20:59:40.547" v="22" actId="571"/>
          <ac:spMkLst>
            <pc:docMk/>
            <pc:sldMk cId="2395633578" sldId="259"/>
            <ac:spMk id="129" creationId="{250C2F65-2620-564C-B80B-059E0FF34A84}"/>
          </ac:spMkLst>
        </pc:spChg>
        <pc:spChg chg="add mod">
          <ac:chgData name="Ilyas Farhat" userId="d03c0716-677c-4e3b-89d9-9b08ceb3cc51" providerId="ADAL" clId="{38CD413F-ACC7-439A-BD35-15B7A78D8804}" dt="2022-11-15T20:59:46.700" v="23" actId="571"/>
          <ac:spMkLst>
            <pc:docMk/>
            <pc:sldMk cId="2395633578" sldId="259"/>
            <ac:spMk id="130" creationId="{9C21F8D8-0945-FF37-6048-E499A34250A9}"/>
          </ac:spMkLst>
        </pc:spChg>
        <pc:spChg chg="add mod">
          <ac:chgData name="Ilyas Farhat" userId="d03c0716-677c-4e3b-89d9-9b08ceb3cc51" providerId="ADAL" clId="{38CD413F-ACC7-439A-BD35-15B7A78D8804}" dt="2022-11-15T20:59:51.209" v="24" actId="571"/>
          <ac:spMkLst>
            <pc:docMk/>
            <pc:sldMk cId="2395633578" sldId="259"/>
            <ac:spMk id="131" creationId="{276A7DFB-022A-F39F-780F-9EBE1DE87117}"/>
          </ac:spMkLst>
        </pc:spChg>
        <pc:spChg chg="add mod">
          <ac:chgData name="Ilyas Farhat" userId="d03c0716-677c-4e3b-89d9-9b08ceb3cc51" providerId="ADAL" clId="{38CD413F-ACC7-439A-BD35-15B7A78D8804}" dt="2022-11-15T20:59:52.973" v="25" actId="571"/>
          <ac:spMkLst>
            <pc:docMk/>
            <pc:sldMk cId="2395633578" sldId="259"/>
            <ac:spMk id="132" creationId="{86C8331C-AE59-4502-B652-90C2C404D339}"/>
          </ac:spMkLst>
        </pc:spChg>
        <pc:spChg chg="add mod">
          <ac:chgData name="Ilyas Farhat" userId="d03c0716-677c-4e3b-89d9-9b08ceb3cc51" providerId="ADAL" clId="{38CD413F-ACC7-439A-BD35-15B7A78D8804}" dt="2022-11-15T20:59:55.445" v="26" actId="571"/>
          <ac:spMkLst>
            <pc:docMk/>
            <pc:sldMk cId="2395633578" sldId="259"/>
            <ac:spMk id="133" creationId="{ABFC81E3-1B06-62A5-5269-6B77C42B3086}"/>
          </ac:spMkLst>
        </pc:spChg>
        <pc:spChg chg="add mod">
          <ac:chgData name="Ilyas Farhat" userId="d03c0716-677c-4e3b-89d9-9b08ceb3cc51" providerId="ADAL" clId="{38CD413F-ACC7-439A-BD35-15B7A78D8804}" dt="2022-11-15T20:59:57.111" v="27" actId="571"/>
          <ac:spMkLst>
            <pc:docMk/>
            <pc:sldMk cId="2395633578" sldId="259"/>
            <ac:spMk id="134" creationId="{BBE11C4C-795F-B461-B8BF-49BA008C109E}"/>
          </ac:spMkLst>
        </pc:spChg>
        <pc:spChg chg="add mod">
          <ac:chgData name="Ilyas Farhat" userId="d03c0716-677c-4e3b-89d9-9b08ceb3cc51" providerId="ADAL" clId="{38CD413F-ACC7-439A-BD35-15B7A78D8804}" dt="2022-11-15T20:59:58.488" v="28" actId="571"/>
          <ac:spMkLst>
            <pc:docMk/>
            <pc:sldMk cId="2395633578" sldId="259"/>
            <ac:spMk id="135" creationId="{37C1314C-E517-3F31-3522-5EE90BC7C990}"/>
          </ac:spMkLst>
        </pc:spChg>
        <pc:spChg chg="add mod">
          <ac:chgData name="Ilyas Farhat" userId="d03c0716-677c-4e3b-89d9-9b08ceb3cc51" providerId="ADAL" clId="{38CD413F-ACC7-439A-BD35-15B7A78D8804}" dt="2022-11-15T21:00:41.503" v="40" actId="20577"/>
          <ac:spMkLst>
            <pc:docMk/>
            <pc:sldMk cId="2395633578" sldId="259"/>
            <ac:spMk id="136" creationId="{7D9C1572-F58D-0586-175C-1EF958A603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B24A-C8CA-6B89-099F-2977CC56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A695-C746-9418-548D-FA9877AE4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6CC1-0443-B2B7-2B77-FC8789FB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0875-F5D8-80EE-B1A0-8EDCEFC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C8A2-A49B-C381-D938-A16D55B0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90EC-0B21-629C-9607-1B47F6A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04477-9823-718E-4420-9173A1E0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8479-95C0-CA94-A986-4BF51F58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0D7C-CAA4-7452-1892-E4A6ADFF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B3D5-FAF9-CC12-8749-A9CC532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CA6A2-A8A4-5D01-09B3-78D365D85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6A63-5FB7-53EA-6B8C-5EFADF31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53E-7E75-288A-9228-51B722E3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8D31-BD79-74B5-E994-8F2CF314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4304-0C20-9818-1508-49467D9A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7BCB-74E8-B330-9396-833C8446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04CD-049D-6C5E-8B45-3198BD8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7F86-8C1E-A913-60D6-22400883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2930-1D0C-5FEB-EAB7-516E58A0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EA3E-64DE-042A-108D-61E3D891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AEB-5B45-F8EB-F97F-638778C8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1B95-9D01-7E4E-8045-BE563EAC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6734-C546-933A-BB45-E40C025E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6CF9-F0EF-DC54-3EE7-6E9ECEDB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6167-A7CA-3F19-B8C9-6958760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D65-B6A7-D8AC-D279-82C36018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231-0EFD-7073-23A0-4B5548AD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5504-1A3F-2EEA-C031-B36B3511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77D5A-F63C-B1FC-A521-BE7B418E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C1A9D-7C5F-0A32-701E-EEE26EE9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9920C-88FD-5F46-3DB0-A47C248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EFE2-6952-C625-8968-3D11D5DA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77D51-F968-07A9-D9CA-F327F3E2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4A146-CEB8-F517-A707-88A684C0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18B58-EBC1-9DE7-BDF2-9EC52866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43E56-177B-94E0-DA6B-3F5EE285B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9BC02-C97F-3990-1529-C2F88FCA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13BAD-E8C6-3167-4211-D5624EA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2CB30-55E8-660E-8092-02DC28D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7C29-7553-2A29-287D-6FA1CAF4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FDB03-CD00-8CA0-6529-B690E407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83696-A629-9A80-3A0C-5DD94C7E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8E5C5-C102-E275-806C-38EFE79B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B0182-87F2-AA52-2254-3FD810CA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3747-82D5-1518-1FF4-AB3E726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A6F8-8783-BAC5-B7CF-D1D471A1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16F8-AD0D-3C90-7733-21A87627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93A3-C642-C38F-E898-164CB3FD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32BC5-6EE2-7DCB-7259-D75132A9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9945-43BB-A827-80CD-2054C6A1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03E4-93D2-65F2-AE80-EBF4017A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47BA-56E3-AA65-CA7B-C3B8CA2F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8FFA-8534-6A29-7637-0B3177DD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B98EF-3A9B-E1D3-6E52-082812BBD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BC29-7444-682E-8E35-126E4196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F0FAA-CBD6-43EF-BDBC-B78F562D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7513-48D6-B5E2-FD4B-AD22401C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04D3-7133-D1A4-D59D-CB2C4DF5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1731B-8753-6CAD-3455-50CD689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68B62-FCC6-249B-116B-09935D65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D3DF-A927-20F8-6284-7ABCF3A0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0167-78BE-4D86-935B-C01716B968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9A40-CBCE-E935-3844-D92D4B6CF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FA21-3E4B-E375-65BF-AB635331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9DE8-54BD-4C52-B72B-A962C108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59769-2F0A-BC7F-C71C-8A72DAE9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924"/>
            <a:ext cx="12192000" cy="603615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39874B-0CEF-B5DB-33BD-F94DE00238A8}"/>
              </a:ext>
            </a:extLst>
          </p:cNvPr>
          <p:cNvSpPr/>
          <p:nvPr/>
        </p:nvSpPr>
        <p:spPr>
          <a:xfrm>
            <a:off x="459367" y="3643173"/>
            <a:ext cx="3530125" cy="2397934"/>
          </a:xfrm>
          <a:custGeom>
            <a:avLst/>
            <a:gdLst>
              <a:gd name="connsiteX0" fmla="*/ 901399 w 3530125"/>
              <a:gd name="connsiteY0" fmla="*/ 83765 h 2397934"/>
              <a:gd name="connsiteX1" fmla="*/ 975071 w 3530125"/>
              <a:gd name="connsiteY1" fmla="*/ 75098 h 2397934"/>
              <a:gd name="connsiteX2" fmla="*/ 1040076 w 3530125"/>
              <a:gd name="connsiteY2" fmla="*/ 62097 h 2397934"/>
              <a:gd name="connsiteX3" fmla="*/ 1118081 w 3530125"/>
              <a:gd name="connsiteY3" fmla="*/ 57763 h 2397934"/>
              <a:gd name="connsiteX4" fmla="*/ 1313096 w 3530125"/>
              <a:gd name="connsiteY4" fmla="*/ 53430 h 2397934"/>
              <a:gd name="connsiteX5" fmla="*/ 1408436 w 3530125"/>
              <a:gd name="connsiteY5" fmla="*/ 49096 h 2397934"/>
              <a:gd name="connsiteX6" fmla="*/ 1646787 w 3530125"/>
              <a:gd name="connsiteY6" fmla="*/ 44763 h 2397934"/>
              <a:gd name="connsiteX7" fmla="*/ 1737793 w 3530125"/>
              <a:gd name="connsiteY7" fmla="*/ 36095 h 2397934"/>
              <a:gd name="connsiteX8" fmla="*/ 1945808 w 3530125"/>
              <a:gd name="connsiteY8" fmla="*/ 14427 h 2397934"/>
              <a:gd name="connsiteX9" fmla="*/ 2288167 w 3530125"/>
              <a:gd name="connsiteY9" fmla="*/ 5760 h 2397934"/>
              <a:gd name="connsiteX10" fmla="*/ 2504849 w 3530125"/>
              <a:gd name="connsiteY10" fmla="*/ 5760 h 2397934"/>
              <a:gd name="connsiteX11" fmla="*/ 2552519 w 3530125"/>
              <a:gd name="connsiteY11" fmla="*/ 18761 h 2397934"/>
              <a:gd name="connsiteX12" fmla="*/ 2621858 w 3530125"/>
              <a:gd name="connsiteY12" fmla="*/ 27428 h 2397934"/>
              <a:gd name="connsiteX13" fmla="*/ 2756201 w 3530125"/>
              <a:gd name="connsiteY13" fmla="*/ 49096 h 2397934"/>
              <a:gd name="connsiteX14" fmla="*/ 2825539 w 3530125"/>
              <a:gd name="connsiteY14" fmla="*/ 66431 h 2397934"/>
              <a:gd name="connsiteX15" fmla="*/ 2838540 w 3530125"/>
              <a:gd name="connsiteY15" fmla="*/ 75098 h 2397934"/>
              <a:gd name="connsiteX16" fmla="*/ 2855875 w 3530125"/>
              <a:gd name="connsiteY16" fmla="*/ 88099 h 2397934"/>
              <a:gd name="connsiteX17" fmla="*/ 2946881 w 3530125"/>
              <a:gd name="connsiteY17" fmla="*/ 270112 h 2397934"/>
              <a:gd name="connsiteX18" fmla="*/ 3042222 w 3530125"/>
              <a:gd name="connsiteY18" fmla="*/ 504129 h 2397934"/>
              <a:gd name="connsiteX19" fmla="*/ 3072557 w 3530125"/>
              <a:gd name="connsiteY19" fmla="*/ 608137 h 2397934"/>
              <a:gd name="connsiteX20" fmla="*/ 3094225 w 3530125"/>
              <a:gd name="connsiteY20" fmla="*/ 690476 h 2397934"/>
              <a:gd name="connsiteX21" fmla="*/ 3102893 w 3530125"/>
              <a:gd name="connsiteY21" fmla="*/ 755481 h 2397934"/>
              <a:gd name="connsiteX22" fmla="*/ 3124561 w 3530125"/>
              <a:gd name="connsiteY22" fmla="*/ 811818 h 2397934"/>
              <a:gd name="connsiteX23" fmla="*/ 3133228 w 3530125"/>
              <a:gd name="connsiteY23" fmla="*/ 859489 h 2397934"/>
              <a:gd name="connsiteX24" fmla="*/ 3141896 w 3530125"/>
              <a:gd name="connsiteY24" fmla="*/ 898491 h 2397934"/>
              <a:gd name="connsiteX25" fmla="*/ 3154897 w 3530125"/>
              <a:gd name="connsiteY25" fmla="*/ 972163 h 2397934"/>
              <a:gd name="connsiteX26" fmla="*/ 3185232 w 3530125"/>
              <a:gd name="connsiteY26" fmla="*/ 1019834 h 2397934"/>
              <a:gd name="connsiteX27" fmla="*/ 3193899 w 3530125"/>
              <a:gd name="connsiteY27" fmla="*/ 1032835 h 2397934"/>
              <a:gd name="connsiteX28" fmla="*/ 3202567 w 3530125"/>
              <a:gd name="connsiteY28" fmla="*/ 1050169 h 2397934"/>
              <a:gd name="connsiteX29" fmla="*/ 3245903 w 3530125"/>
              <a:gd name="connsiteY29" fmla="*/ 1089172 h 2397934"/>
              <a:gd name="connsiteX30" fmla="*/ 3263238 w 3530125"/>
              <a:gd name="connsiteY30" fmla="*/ 1097839 h 2397934"/>
              <a:gd name="connsiteX31" fmla="*/ 3332576 w 3530125"/>
              <a:gd name="connsiteY31" fmla="*/ 1136842 h 2397934"/>
              <a:gd name="connsiteX32" fmla="*/ 3375913 w 3530125"/>
              <a:gd name="connsiteY32" fmla="*/ 1171511 h 2397934"/>
              <a:gd name="connsiteX33" fmla="*/ 3410582 w 3530125"/>
              <a:gd name="connsiteY33" fmla="*/ 1206181 h 2397934"/>
              <a:gd name="connsiteX34" fmla="*/ 3445251 w 3530125"/>
              <a:gd name="connsiteY34" fmla="*/ 1232182 h 2397934"/>
              <a:gd name="connsiteX35" fmla="*/ 3466919 w 3530125"/>
              <a:gd name="connsiteY35" fmla="*/ 1258184 h 2397934"/>
              <a:gd name="connsiteX36" fmla="*/ 3488588 w 3530125"/>
              <a:gd name="connsiteY36" fmla="*/ 1275519 h 2397934"/>
              <a:gd name="connsiteX37" fmla="*/ 3514589 w 3530125"/>
              <a:gd name="connsiteY37" fmla="*/ 1305854 h 2397934"/>
              <a:gd name="connsiteX38" fmla="*/ 3523257 w 3530125"/>
              <a:gd name="connsiteY38" fmla="*/ 1353525 h 2397934"/>
              <a:gd name="connsiteX39" fmla="*/ 3514589 w 3530125"/>
              <a:gd name="connsiteY39" fmla="*/ 1695883 h 2397934"/>
              <a:gd name="connsiteX40" fmla="*/ 3484254 w 3530125"/>
              <a:gd name="connsiteY40" fmla="*/ 1747887 h 2397934"/>
              <a:gd name="connsiteX41" fmla="*/ 3432250 w 3530125"/>
              <a:gd name="connsiteY41" fmla="*/ 1812891 h 2397934"/>
              <a:gd name="connsiteX42" fmla="*/ 3341243 w 3530125"/>
              <a:gd name="connsiteY42" fmla="*/ 1899564 h 2397934"/>
              <a:gd name="connsiteX43" fmla="*/ 2743200 w 3530125"/>
              <a:gd name="connsiteY43" fmla="*/ 2198586 h 2397934"/>
              <a:gd name="connsiteX44" fmla="*/ 2357505 w 3530125"/>
              <a:gd name="connsiteY44" fmla="*/ 2324262 h 2397934"/>
              <a:gd name="connsiteX45" fmla="*/ 2119154 w 3530125"/>
              <a:gd name="connsiteY45" fmla="*/ 2350264 h 2397934"/>
              <a:gd name="connsiteX46" fmla="*/ 1625118 w 3530125"/>
              <a:gd name="connsiteY46" fmla="*/ 2397934 h 2397934"/>
              <a:gd name="connsiteX47" fmla="*/ 1066078 w 3530125"/>
              <a:gd name="connsiteY47" fmla="*/ 2358931 h 2397934"/>
              <a:gd name="connsiteX48" fmla="*/ 1018407 w 3530125"/>
              <a:gd name="connsiteY48" fmla="*/ 2332929 h 2397934"/>
              <a:gd name="connsiteX49" fmla="*/ 797391 w 3530125"/>
              <a:gd name="connsiteY49" fmla="*/ 2159583 h 2397934"/>
              <a:gd name="connsiteX50" fmla="*/ 472368 w 3530125"/>
              <a:gd name="connsiteY50" fmla="*/ 1821559 h 2397934"/>
              <a:gd name="connsiteX51" fmla="*/ 143010 w 3530125"/>
              <a:gd name="connsiteY51" fmla="*/ 1448865 h 2397934"/>
              <a:gd name="connsiteX52" fmla="*/ 86673 w 3530125"/>
              <a:gd name="connsiteY52" fmla="*/ 1323189 h 2397934"/>
              <a:gd name="connsiteX53" fmla="*/ 47670 w 3530125"/>
              <a:gd name="connsiteY53" fmla="*/ 1132509 h 2397934"/>
              <a:gd name="connsiteX54" fmla="*/ 0 w 3530125"/>
              <a:gd name="connsiteY54" fmla="*/ 924493 h 2397934"/>
              <a:gd name="connsiteX55" fmla="*/ 26002 w 3530125"/>
              <a:gd name="connsiteY55" fmla="*/ 595136 h 2397934"/>
              <a:gd name="connsiteX56" fmla="*/ 182013 w 3530125"/>
              <a:gd name="connsiteY56" fmla="*/ 408789 h 2397934"/>
              <a:gd name="connsiteX57" fmla="*/ 290354 w 3530125"/>
              <a:gd name="connsiteY57" fmla="*/ 352452 h 2397934"/>
              <a:gd name="connsiteX58" fmla="*/ 494036 w 3530125"/>
              <a:gd name="connsiteY58" fmla="*/ 265779 h 2397934"/>
              <a:gd name="connsiteX59" fmla="*/ 528705 w 3530125"/>
              <a:gd name="connsiteY59" fmla="*/ 257111 h 2397934"/>
              <a:gd name="connsiteX60" fmla="*/ 663048 w 3530125"/>
              <a:gd name="connsiteY60" fmla="*/ 226776 h 2397934"/>
              <a:gd name="connsiteX61" fmla="*/ 710718 w 3530125"/>
              <a:gd name="connsiteY61" fmla="*/ 209441 h 2397934"/>
              <a:gd name="connsiteX62" fmla="*/ 793058 w 3530125"/>
              <a:gd name="connsiteY62" fmla="*/ 192107 h 2397934"/>
              <a:gd name="connsiteX63" fmla="*/ 849395 w 3530125"/>
              <a:gd name="connsiteY63" fmla="*/ 166105 h 2397934"/>
              <a:gd name="connsiteX64" fmla="*/ 858062 w 3530125"/>
              <a:gd name="connsiteY64" fmla="*/ 157437 h 2397934"/>
              <a:gd name="connsiteX65" fmla="*/ 866730 w 3530125"/>
              <a:gd name="connsiteY65" fmla="*/ 114101 h 2397934"/>
              <a:gd name="connsiteX66" fmla="*/ 901399 w 3530125"/>
              <a:gd name="connsiteY66" fmla="*/ 83765 h 2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530125" h="2397934">
                <a:moveTo>
                  <a:pt x="901399" y="83765"/>
                </a:moveTo>
                <a:cubicBezTo>
                  <a:pt x="919456" y="77264"/>
                  <a:pt x="950641" y="78915"/>
                  <a:pt x="975071" y="75098"/>
                </a:cubicBezTo>
                <a:cubicBezTo>
                  <a:pt x="996904" y="71687"/>
                  <a:pt x="1018139" y="64756"/>
                  <a:pt x="1040076" y="62097"/>
                </a:cubicBezTo>
                <a:cubicBezTo>
                  <a:pt x="1065929" y="58963"/>
                  <a:pt x="1092052" y="58589"/>
                  <a:pt x="1118081" y="57763"/>
                </a:cubicBezTo>
                <a:lnTo>
                  <a:pt x="1313096" y="53430"/>
                </a:lnTo>
                <a:lnTo>
                  <a:pt x="1408436" y="49096"/>
                </a:lnTo>
                <a:cubicBezTo>
                  <a:pt x="1487873" y="47033"/>
                  <a:pt x="1567385" y="47897"/>
                  <a:pt x="1646787" y="44763"/>
                </a:cubicBezTo>
                <a:cubicBezTo>
                  <a:pt x="1677236" y="43561"/>
                  <a:pt x="1707440" y="38793"/>
                  <a:pt x="1737793" y="36095"/>
                </a:cubicBezTo>
                <a:cubicBezTo>
                  <a:pt x="2159350" y="-1378"/>
                  <a:pt x="1523336" y="57759"/>
                  <a:pt x="1945808" y="14427"/>
                </a:cubicBezTo>
                <a:cubicBezTo>
                  <a:pt x="2038145" y="4956"/>
                  <a:pt x="2265536" y="6114"/>
                  <a:pt x="2288167" y="5760"/>
                </a:cubicBezTo>
                <a:cubicBezTo>
                  <a:pt x="2375349" y="-53"/>
                  <a:pt x="2397356" y="-3587"/>
                  <a:pt x="2504849" y="5760"/>
                </a:cubicBezTo>
                <a:cubicBezTo>
                  <a:pt x="2521257" y="7187"/>
                  <a:pt x="2536324" y="15762"/>
                  <a:pt x="2552519" y="18761"/>
                </a:cubicBezTo>
                <a:cubicBezTo>
                  <a:pt x="2575422" y="23002"/>
                  <a:pt x="2598819" y="23997"/>
                  <a:pt x="2621858" y="27428"/>
                </a:cubicBezTo>
                <a:cubicBezTo>
                  <a:pt x="2666723" y="34110"/>
                  <a:pt x="2711488" y="41462"/>
                  <a:pt x="2756201" y="49096"/>
                </a:cubicBezTo>
                <a:cubicBezTo>
                  <a:pt x="2776743" y="52603"/>
                  <a:pt x="2805255" y="57416"/>
                  <a:pt x="2825539" y="66431"/>
                </a:cubicBezTo>
                <a:cubicBezTo>
                  <a:pt x="2830298" y="68546"/>
                  <a:pt x="2834302" y="72071"/>
                  <a:pt x="2838540" y="75098"/>
                </a:cubicBezTo>
                <a:cubicBezTo>
                  <a:pt x="2844418" y="79296"/>
                  <a:pt x="2850768" y="82992"/>
                  <a:pt x="2855875" y="88099"/>
                </a:cubicBezTo>
                <a:cubicBezTo>
                  <a:pt x="2904638" y="136862"/>
                  <a:pt x="2920053" y="209500"/>
                  <a:pt x="2946881" y="270112"/>
                </a:cubicBezTo>
                <a:cubicBezTo>
                  <a:pt x="2986882" y="360484"/>
                  <a:pt x="3009757" y="408539"/>
                  <a:pt x="3042222" y="504129"/>
                </a:cubicBezTo>
                <a:cubicBezTo>
                  <a:pt x="3053836" y="538324"/>
                  <a:pt x="3062850" y="573352"/>
                  <a:pt x="3072557" y="608137"/>
                </a:cubicBezTo>
                <a:cubicBezTo>
                  <a:pt x="3080186" y="635473"/>
                  <a:pt x="3088502" y="662678"/>
                  <a:pt x="3094225" y="690476"/>
                </a:cubicBezTo>
                <a:cubicBezTo>
                  <a:pt x="3098633" y="711887"/>
                  <a:pt x="3097591" y="734274"/>
                  <a:pt x="3102893" y="755481"/>
                </a:cubicBezTo>
                <a:cubicBezTo>
                  <a:pt x="3107773" y="775000"/>
                  <a:pt x="3117338" y="793039"/>
                  <a:pt x="3124561" y="811818"/>
                </a:cubicBezTo>
                <a:cubicBezTo>
                  <a:pt x="3127450" y="827708"/>
                  <a:pt x="3130060" y="843652"/>
                  <a:pt x="3133228" y="859489"/>
                </a:cubicBezTo>
                <a:cubicBezTo>
                  <a:pt x="3135840" y="872548"/>
                  <a:pt x="3139707" y="885354"/>
                  <a:pt x="3141896" y="898491"/>
                </a:cubicBezTo>
                <a:cubicBezTo>
                  <a:pt x="3145589" y="920649"/>
                  <a:pt x="3144837" y="950924"/>
                  <a:pt x="3154897" y="972163"/>
                </a:cubicBezTo>
                <a:cubicBezTo>
                  <a:pt x="3162960" y="989185"/>
                  <a:pt x="3175047" y="1003990"/>
                  <a:pt x="3185232" y="1019834"/>
                </a:cubicBezTo>
                <a:cubicBezTo>
                  <a:pt x="3188048" y="1024215"/>
                  <a:pt x="3191570" y="1028177"/>
                  <a:pt x="3193899" y="1032835"/>
                </a:cubicBezTo>
                <a:cubicBezTo>
                  <a:pt x="3196788" y="1038613"/>
                  <a:pt x="3198691" y="1045001"/>
                  <a:pt x="3202567" y="1050169"/>
                </a:cubicBezTo>
                <a:cubicBezTo>
                  <a:pt x="3209637" y="1059596"/>
                  <a:pt x="3238808" y="1084206"/>
                  <a:pt x="3245903" y="1089172"/>
                </a:cubicBezTo>
                <a:cubicBezTo>
                  <a:pt x="3251196" y="1092877"/>
                  <a:pt x="3257577" y="1094726"/>
                  <a:pt x="3263238" y="1097839"/>
                </a:cubicBezTo>
                <a:cubicBezTo>
                  <a:pt x="3286474" y="1110619"/>
                  <a:pt x="3311869" y="1120276"/>
                  <a:pt x="3332576" y="1136842"/>
                </a:cubicBezTo>
                <a:cubicBezTo>
                  <a:pt x="3347022" y="1148398"/>
                  <a:pt x="3362086" y="1159221"/>
                  <a:pt x="3375913" y="1171511"/>
                </a:cubicBezTo>
                <a:cubicBezTo>
                  <a:pt x="3388128" y="1182369"/>
                  <a:pt x="3398282" y="1195419"/>
                  <a:pt x="3410582" y="1206181"/>
                </a:cubicBezTo>
                <a:cubicBezTo>
                  <a:pt x="3421453" y="1215693"/>
                  <a:pt x="3434637" y="1222384"/>
                  <a:pt x="3445251" y="1232182"/>
                </a:cubicBezTo>
                <a:cubicBezTo>
                  <a:pt x="3453541" y="1239835"/>
                  <a:pt x="3458941" y="1250206"/>
                  <a:pt x="3466919" y="1258184"/>
                </a:cubicBezTo>
                <a:cubicBezTo>
                  <a:pt x="3473460" y="1264725"/>
                  <a:pt x="3481627" y="1269428"/>
                  <a:pt x="3488588" y="1275519"/>
                </a:cubicBezTo>
                <a:cubicBezTo>
                  <a:pt x="3501754" y="1287039"/>
                  <a:pt x="3503734" y="1291382"/>
                  <a:pt x="3514589" y="1305854"/>
                </a:cubicBezTo>
                <a:cubicBezTo>
                  <a:pt x="3517478" y="1321744"/>
                  <a:pt x="3520861" y="1337553"/>
                  <a:pt x="3523257" y="1353525"/>
                </a:cubicBezTo>
                <a:cubicBezTo>
                  <a:pt x="3539417" y="1461256"/>
                  <a:pt x="3523111" y="1626000"/>
                  <a:pt x="3514589" y="1695883"/>
                </a:cubicBezTo>
                <a:cubicBezTo>
                  <a:pt x="3512160" y="1715804"/>
                  <a:pt x="3495803" y="1731475"/>
                  <a:pt x="3484254" y="1747887"/>
                </a:cubicBezTo>
                <a:cubicBezTo>
                  <a:pt x="3468285" y="1770580"/>
                  <a:pt x="3450523" y="1792008"/>
                  <a:pt x="3432250" y="1812891"/>
                </a:cubicBezTo>
                <a:cubicBezTo>
                  <a:pt x="3397141" y="1853015"/>
                  <a:pt x="3381838" y="1879125"/>
                  <a:pt x="3341243" y="1899564"/>
                </a:cubicBezTo>
                <a:cubicBezTo>
                  <a:pt x="3142174" y="1999794"/>
                  <a:pt x="2945337" y="2104697"/>
                  <a:pt x="2743200" y="2198586"/>
                </a:cubicBezTo>
                <a:cubicBezTo>
                  <a:pt x="2690186" y="2223210"/>
                  <a:pt x="2417949" y="2312662"/>
                  <a:pt x="2357505" y="2324262"/>
                </a:cubicBezTo>
                <a:cubicBezTo>
                  <a:pt x="2279016" y="2339326"/>
                  <a:pt x="2198674" y="2342265"/>
                  <a:pt x="2119154" y="2350264"/>
                </a:cubicBezTo>
                <a:lnTo>
                  <a:pt x="1625118" y="2397934"/>
                </a:lnTo>
                <a:cubicBezTo>
                  <a:pt x="1461537" y="2392926"/>
                  <a:pt x="1240699" y="2408823"/>
                  <a:pt x="1066078" y="2358931"/>
                </a:cubicBezTo>
                <a:cubicBezTo>
                  <a:pt x="1048674" y="2353958"/>
                  <a:pt x="1032943" y="2343714"/>
                  <a:pt x="1018407" y="2332929"/>
                </a:cubicBezTo>
                <a:cubicBezTo>
                  <a:pt x="943214" y="2277141"/>
                  <a:pt x="862286" y="2227074"/>
                  <a:pt x="797391" y="2159583"/>
                </a:cubicBezTo>
                <a:lnTo>
                  <a:pt x="472368" y="1821559"/>
                </a:lnTo>
                <a:cubicBezTo>
                  <a:pt x="472247" y="1821431"/>
                  <a:pt x="159893" y="1486528"/>
                  <a:pt x="143010" y="1448865"/>
                </a:cubicBezTo>
                <a:lnTo>
                  <a:pt x="86673" y="1323189"/>
                </a:lnTo>
                <a:cubicBezTo>
                  <a:pt x="72610" y="1243497"/>
                  <a:pt x="69659" y="1220464"/>
                  <a:pt x="47670" y="1132509"/>
                </a:cubicBezTo>
                <a:cubicBezTo>
                  <a:pt x="-1147" y="937241"/>
                  <a:pt x="24100" y="1077129"/>
                  <a:pt x="0" y="924493"/>
                </a:cubicBezTo>
                <a:cubicBezTo>
                  <a:pt x="8667" y="814707"/>
                  <a:pt x="4002" y="703043"/>
                  <a:pt x="26002" y="595136"/>
                </a:cubicBezTo>
                <a:cubicBezTo>
                  <a:pt x="44305" y="505363"/>
                  <a:pt x="111264" y="453391"/>
                  <a:pt x="182013" y="408789"/>
                </a:cubicBezTo>
                <a:cubicBezTo>
                  <a:pt x="216446" y="387081"/>
                  <a:pt x="253351" y="369412"/>
                  <a:pt x="290354" y="352452"/>
                </a:cubicBezTo>
                <a:cubicBezTo>
                  <a:pt x="357430" y="321709"/>
                  <a:pt x="422454" y="283676"/>
                  <a:pt x="494036" y="265779"/>
                </a:cubicBezTo>
                <a:cubicBezTo>
                  <a:pt x="505592" y="262890"/>
                  <a:pt x="517057" y="259607"/>
                  <a:pt x="528705" y="257111"/>
                </a:cubicBezTo>
                <a:cubicBezTo>
                  <a:pt x="588429" y="244313"/>
                  <a:pt x="558471" y="264805"/>
                  <a:pt x="663048" y="226776"/>
                </a:cubicBezTo>
                <a:cubicBezTo>
                  <a:pt x="678938" y="220998"/>
                  <a:pt x="694381" y="213798"/>
                  <a:pt x="710718" y="209441"/>
                </a:cubicBezTo>
                <a:cubicBezTo>
                  <a:pt x="737819" y="202214"/>
                  <a:pt x="793058" y="192107"/>
                  <a:pt x="793058" y="192107"/>
                </a:cubicBezTo>
                <a:cubicBezTo>
                  <a:pt x="811837" y="183440"/>
                  <a:pt x="831146" y="175838"/>
                  <a:pt x="849395" y="166105"/>
                </a:cubicBezTo>
                <a:cubicBezTo>
                  <a:pt x="853000" y="164182"/>
                  <a:pt x="856627" y="161263"/>
                  <a:pt x="858062" y="157437"/>
                </a:cubicBezTo>
                <a:cubicBezTo>
                  <a:pt x="865820" y="136749"/>
                  <a:pt x="858608" y="132376"/>
                  <a:pt x="866730" y="114101"/>
                </a:cubicBezTo>
                <a:cubicBezTo>
                  <a:pt x="876911" y="91194"/>
                  <a:pt x="883342" y="90266"/>
                  <a:pt x="901399" y="83765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0DDB90-C255-ED44-4AD9-6A816BC9C12A}"/>
              </a:ext>
            </a:extLst>
          </p:cNvPr>
          <p:cNvSpPr/>
          <p:nvPr/>
        </p:nvSpPr>
        <p:spPr>
          <a:xfrm>
            <a:off x="1418072" y="1395248"/>
            <a:ext cx="3276111" cy="2510659"/>
          </a:xfrm>
          <a:custGeom>
            <a:avLst/>
            <a:gdLst>
              <a:gd name="connsiteX0" fmla="*/ 2791321 w 3276111"/>
              <a:gd name="connsiteY0" fmla="*/ 784335 h 2755024"/>
              <a:gd name="connsiteX1" fmla="*/ 2885914 w 3276111"/>
              <a:gd name="connsiteY1" fmla="*/ 776452 h 2755024"/>
              <a:gd name="connsiteX2" fmla="*/ 3039628 w 3276111"/>
              <a:gd name="connsiteY2" fmla="*/ 760686 h 2755024"/>
              <a:gd name="connsiteX3" fmla="*/ 3197283 w 3276111"/>
              <a:gd name="connsiteY3" fmla="*/ 713390 h 2755024"/>
              <a:gd name="connsiteX4" fmla="*/ 3260345 w 3276111"/>
              <a:gd name="connsiteY4" fmla="*/ 689742 h 2755024"/>
              <a:gd name="connsiteX5" fmla="*/ 3276111 w 3276111"/>
              <a:gd name="connsiteY5" fmla="*/ 650328 h 2755024"/>
              <a:gd name="connsiteX6" fmla="*/ 3228814 w 3276111"/>
              <a:gd name="connsiteY6" fmla="*/ 465083 h 2755024"/>
              <a:gd name="connsiteX7" fmla="*/ 3153928 w 3276111"/>
              <a:gd name="connsiteY7" fmla="*/ 378373 h 2755024"/>
              <a:gd name="connsiteX8" fmla="*/ 2846500 w 3276111"/>
              <a:gd name="connsiteY8" fmla="*/ 216776 h 2755024"/>
              <a:gd name="connsiteX9" fmla="*/ 2401125 w 3276111"/>
              <a:gd name="connsiteY9" fmla="*/ 70945 h 2755024"/>
              <a:gd name="connsiteX10" fmla="*/ 2176466 w 3276111"/>
              <a:gd name="connsiteY10" fmla="*/ 19707 h 2755024"/>
              <a:gd name="connsiteX11" fmla="*/ 1869038 w 3276111"/>
              <a:gd name="connsiteY11" fmla="*/ 0 h 2755024"/>
              <a:gd name="connsiteX12" fmla="*/ 840338 w 3276111"/>
              <a:gd name="connsiteY12" fmla="*/ 27590 h 2755024"/>
              <a:gd name="connsiteX13" fmla="*/ 410728 w 3276111"/>
              <a:gd name="connsiteY13" fmla="*/ 78828 h 2755024"/>
              <a:gd name="connsiteX14" fmla="*/ 197894 w 3276111"/>
              <a:gd name="connsiteY14" fmla="*/ 177362 h 2755024"/>
              <a:gd name="connsiteX15" fmla="*/ 130890 w 3276111"/>
              <a:gd name="connsiteY15" fmla="*/ 248307 h 2755024"/>
              <a:gd name="connsiteX16" fmla="*/ 825 w 3276111"/>
              <a:gd name="connsiteY16" fmla="*/ 603031 h 2755024"/>
              <a:gd name="connsiteX17" fmla="*/ 8707 w 3276111"/>
              <a:gd name="connsiteY17" fmla="*/ 689742 h 2755024"/>
              <a:gd name="connsiteX18" fmla="*/ 48121 w 3276111"/>
              <a:gd name="connsiteY18" fmla="*/ 1028700 h 2755024"/>
              <a:gd name="connsiteX19" fmla="*/ 174245 w 3276111"/>
              <a:gd name="connsiteY19" fmla="*/ 1541080 h 2755024"/>
              <a:gd name="connsiteX20" fmla="*/ 359490 w 3276111"/>
              <a:gd name="connsiteY20" fmla="*/ 2077107 h 2755024"/>
              <a:gd name="connsiteX21" fmla="*/ 410728 w 3276111"/>
              <a:gd name="connsiteY21" fmla="*/ 2211114 h 2755024"/>
              <a:gd name="connsiteX22" fmla="*/ 469849 w 3276111"/>
              <a:gd name="connsiteY22" fmla="*/ 2514600 h 2755024"/>
              <a:gd name="connsiteX23" fmla="*/ 493497 w 3276111"/>
              <a:gd name="connsiteY23" fmla="*/ 2613135 h 2755024"/>
              <a:gd name="connsiteX24" fmla="*/ 509262 w 3276111"/>
              <a:gd name="connsiteY24" fmla="*/ 2656490 h 2755024"/>
              <a:gd name="connsiteX25" fmla="*/ 722097 w 3276111"/>
              <a:gd name="connsiteY25" fmla="*/ 2739259 h 2755024"/>
              <a:gd name="connsiteX26" fmla="*/ 915225 w 3276111"/>
              <a:gd name="connsiteY26" fmla="*/ 2755024 h 2755024"/>
              <a:gd name="connsiteX27" fmla="*/ 1242359 w 3276111"/>
              <a:gd name="connsiteY27" fmla="*/ 2739259 h 2755024"/>
              <a:gd name="connsiteX28" fmla="*/ 1455194 w 3276111"/>
              <a:gd name="connsiteY28" fmla="*/ 2723493 h 2755024"/>
              <a:gd name="connsiteX29" fmla="*/ 1597083 w 3276111"/>
              <a:gd name="connsiteY29" fmla="*/ 2707728 h 2755024"/>
              <a:gd name="connsiteX30" fmla="*/ 1699559 w 3276111"/>
              <a:gd name="connsiteY30" fmla="*/ 2676197 h 2755024"/>
              <a:gd name="connsiteX31" fmla="*/ 1746856 w 3276111"/>
              <a:gd name="connsiteY31" fmla="*/ 2656490 h 2755024"/>
              <a:gd name="connsiteX32" fmla="*/ 1786269 w 3276111"/>
              <a:gd name="connsiteY32" fmla="*/ 2640724 h 2755024"/>
              <a:gd name="connsiteX33" fmla="*/ 1876921 w 3276111"/>
              <a:gd name="connsiteY33" fmla="*/ 2624959 h 2755024"/>
              <a:gd name="connsiteX34" fmla="*/ 1912394 w 3276111"/>
              <a:gd name="connsiteY34" fmla="*/ 2621018 h 2755024"/>
              <a:gd name="connsiteX35" fmla="*/ 1951807 w 3276111"/>
              <a:gd name="connsiteY35" fmla="*/ 2609193 h 2755024"/>
              <a:gd name="connsiteX36" fmla="*/ 1967573 w 3276111"/>
              <a:gd name="connsiteY36" fmla="*/ 2605252 h 2755024"/>
              <a:gd name="connsiteX37" fmla="*/ 1979397 w 3276111"/>
              <a:gd name="connsiteY37" fmla="*/ 2601311 h 2755024"/>
              <a:gd name="connsiteX38" fmla="*/ 1995162 w 3276111"/>
              <a:gd name="connsiteY38" fmla="*/ 2597369 h 2755024"/>
              <a:gd name="connsiteX39" fmla="*/ 2030635 w 3276111"/>
              <a:gd name="connsiteY39" fmla="*/ 2585545 h 2755024"/>
              <a:gd name="connsiteX40" fmla="*/ 2081873 w 3276111"/>
              <a:gd name="connsiteY40" fmla="*/ 2577662 h 2755024"/>
              <a:gd name="connsiteX41" fmla="*/ 2133111 w 3276111"/>
              <a:gd name="connsiteY41" fmla="*/ 2561897 h 2755024"/>
              <a:gd name="connsiteX42" fmla="*/ 2255294 w 3276111"/>
              <a:gd name="connsiteY42" fmla="*/ 2534307 h 2755024"/>
              <a:gd name="connsiteX43" fmla="*/ 2353828 w 3276111"/>
              <a:gd name="connsiteY43" fmla="*/ 2502776 h 2755024"/>
              <a:gd name="connsiteX44" fmla="*/ 2377476 w 3276111"/>
              <a:gd name="connsiteY44" fmla="*/ 2487011 h 2755024"/>
              <a:gd name="connsiteX45" fmla="*/ 2440538 w 3276111"/>
              <a:gd name="connsiteY45" fmla="*/ 2459421 h 2755024"/>
              <a:gd name="connsiteX46" fmla="*/ 2483894 w 3276111"/>
              <a:gd name="connsiteY46" fmla="*/ 2427890 h 2755024"/>
              <a:gd name="connsiteX47" fmla="*/ 2546956 w 3276111"/>
              <a:gd name="connsiteY47" fmla="*/ 2356945 h 2755024"/>
              <a:gd name="connsiteX48" fmla="*/ 2594252 w 3276111"/>
              <a:gd name="connsiteY48" fmla="*/ 2309649 h 2755024"/>
              <a:gd name="connsiteX49" fmla="*/ 2610018 w 3276111"/>
              <a:gd name="connsiteY49" fmla="*/ 2282059 h 2755024"/>
              <a:gd name="connsiteX50" fmla="*/ 2633666 w 3276111"/>
              <a:gd name="connsiteY50" fmla="*/ 2258411 h 2755024"/>
              <a:gd name="connsiteX51" fmla="*/ 2649431 w 3276111"/>
              <a:gd name="connsiteY51" fmla="*/ 2226880 h 2755024"/>
              <a:gd name="connsiteX52" fmla="*/ 2673080 w 3276111"/>
              <a:gd name="connsiteY52" fmla="*/ 2195349 h 2755024"/>
              <a:gd name="connsiteX53" fmla="*/ 2562721 w 3276111"/>
              <a:gd name="connsiteY53" fmla="*/ 1679028 h 2755024"/>
              <a:gd name="connsiteX54" fmla="*/ 2527249 w 3276111"/>
              <a:gd name="connsiteY54" fmla="*/ 1548962 h 2755024"/>
              <a:gd name="connsiteX55" fmla="*/ 2483894 w 3276111"/>
              <a:gd name="connsiteY55" fmla="*/ 1371600 h 2755024"/>
              <a:gd name="connsiteX56" fmla="*/ 2405066 w 3276111"/>
              <a:gd name="connsiteY56" fmla="*/ 1221828 h 2755024"/>
              <a:gd name="connsiteX57" fmla="*/ 2345945 w 3276111"/>
              <a:gd name="connsiteY57" fmla="*/ 1103586 h 2755024"/>
              <a:gd name="connsiteX58" fmla="*/ 2338062 w 3276111"/>
              <a:gd name="connsiteY58" fmla="*/ 1056290 h 2755024"/>
              <a:gd name="connsiteX59" fmla="*/ 2381418 w 3276111"/>
              <a:gd name="connsiteY59" fmla="*/ 965638 h 2755024"/>
              <a:gd name="connsiteX60" fmla="*/ 2468128 w 3276111"/>
              <a:gd name="connsiteY60" fmla="*/ 914400 h 2755024"/>
              <a:gd name="connsiteX61" fmla="*/ 2574545 w 3276111"/>
              <a:gd name="connsiteY61" fmla="*/ 894693 h 2755024"/>
              <a:gd name="connsiteX62" fmla="*/ 2732200 w 3276111"/>
              <a:gd name="connsiteY62" fmla="*/ 886811 h 2755024"/>
              <a:gd name="connsiteX63" fmla="*/ 2763731 w 3276111"/>
              <a:gd name="connsiteY63" fmla="*/ 874986 h 2755024"/>
              <a:gd name="connsiteX64" fmla="*/ 2822852 w 3276111"/>
              <a:gd name="connsiteY64" fmla="*/ 819807 h 2755024"/>
              <a:gd name="connsiteX65" fmla="*/ 2803145 w 3276111"/>
              <a:gd name="connsiteY65" fmla="*/ 784335 h 2755024"/>
              <a:gd name="connsiteX66" fmla="*/ 2791321 w 3276111"/>
              <a:gd name="connsiteY66" fmla="*/ 784335 h 275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276111" h="2755024">
                <a:moveTo>
                  <a:pt x="2791321" y="784335"/>
                </a:moveTo>
                <a:cubicBezTo>
                  <a:pt x="2805116" y="783021"/>
                  <a:pt x="2780271" y="785559"/>
                  <a:pt x="2885914" y="776452"/>
                </a:cubicBezTo>
                <a:cubicBezTo>
                  <a:pt x="2937230" y="772028"/>
                  <a:pt x="2988390" y="765941"/>
                  <a:pt x="3039628" y="760686"/>
                </a:cubicBezTo>
                <a:cubicBezTo>
                  <a:pt x="3092180" y="744921"/>
                  <a:pt x="3145049" y="730179"/>
                  <a:pt x="3197283" y="713390"/>
                </a:cubicBezTo>
                <a:cubicBezTo>
                  <a:pt x="3218656" y="706520"/>
                  <a:pt x="3242814" y="703766"/>
                  <a:pt x="3260345" y="689742"/>
                </a:cubicBezTo>
                <a:cubicBezTo>
                  <a:pt x="3271394" y="680903"/>
                  <a:pt x="3270856" y="663466"/>
                  <a:pt x="3276111" y="650328"/>
                </a:cubicBezTo>
                <a:cubicBezTo>
                  <a:pt x="3260345" y="588580"/>
                  <a:pt x="3254931" y="523215"/>
                  <a:pt x="3228814" y="465083"/>
                </a:cubicBezTo>
                <a:cubicBezTo>
                  <a:pt x="3213163" y="430247"/>
                  <a:pt x="3183408" y="402651"/>
                  <a:pt x="3153928" y="378373"/>
                </a:cubicBezTo>
                <a:cubicBezTo>
                  <a:pt x="3077439" y="315382"/>
                  <a:pt x="2930900" y="251729"/>
                  <a:pt x="2846500" y="216776"/>
                </a:cubicBezTo>
                <a:cubicBezTo>
                  <a:pt x="2675318" y="145883"/>
                  <a:pt x="2583311" y="117660"/>
                  <a:pt x="2401125" y="70945"/>
                </a:cubicBezTo>
                <a:cubicBezTo>
                  <a:pt x="2326723" y="51867"/>
                  <a:pt x="2252210" y="32456"/>
                  <a:pt x="2176466" y="19707"/>
                </a:cubicBezTo>
                <a:cubicBezTo>
                  <a:pt x="2079992" y="3469"/>
                  <a:pt x="1967561" y="2898"/>
                  <a:pt x="1869038" y="0"/>
                </a:cubicBezTo>
                <a:cubicBezTo>
                  <a:pt x="1526138" y="9197"/>
                  <a:pt x="1181558" y="-7536"/>
                  <a:pt x="840338" y="27590"/>
                </a:cubicBezTo>
                <a:cubicBezTo>
                  <a:pt x="518172" y="60755"/>
                  <a:pt x="661188" y="42176"/>
                  <a:pt x="410728" y="78828"/>
                </a:cubicBezTo>
                <a:cubicBezTo>
                  <a:pt x="319206" y="110388"/>
                  <a:pt x="274923" y="116839"/>
                  <a:pt x="197894" y="177362"/>
                </a:cubicBezTo>
                <a:cubicBezTo>
                  <a:pt x="172316" y="197459"/>
                  <a:pt x="153225" y="224659"/>
                  <a:pt x="130890" y="248307"/>
                </a:cubicBezTo>
                <a:cubicBezTo>
                  <a:pt x="72437" y="377391"/>
                  <a:pt x="17203" y="464990"/>
                  <a:pt x="825" y="603031"/>
                </a:cubicBezTo>
                <a:cubicBezTo>
                  <a:pt x="-2594" y="631852"/>
                  <a:pt x="5502" y="660897"/>
                  <a:pt x="8707" y="689742"/>
                </a:cubicBezTo>
                <a:cubicBezTo>
                  <a:pt x="21268" y="802794"/>
                  <a:pt x="23681" y="917609"/>
                  <a:pt x="48121" y="1028700"/>
                </a:cubicBezTo>
                <a:cubicBezTo>
                  <a:pt x="97096" y="1251315"/>
                  <a:pt x="103039" y="1290897"/>
                  <a:pt x="174245" y="1541080"/>
                </a:cubicBezTo>
                <a:cubicBezTo>
                  <a:pt x="219674" y="1700697"/>
                  <a:pt x="308364" y="1937672"/>
                  <a:pt x="359490" y="2077107"/>
                </a:cubicBezTo>
                <a:cubicBezTo>
                  <a:pt x="375953" y="2122007"/>
                  <a:pt x="399461" y="2164637"/>
                  <a:pt x="410728" y="2211114"/>
                </a:cubicBezTo>
                <a:cubicBezTo>
                  <a:pt x="477854" y="2488011"/>
                  <a:pt x="406640" y="2179108"/>
                  <a:pt x="469849" y="2514600"/>
                </a:cubicBezTo>
                <a:cubicBezTo>
                  <a:pt x="476103" y="2547794"/>
                  <a:pt x="485822" y="2580241"/>
                  <a:pt x="493497" y="2613135"/>
                </a:cubicBezTo>
                <a:cubicBezTo>
                  <a:pt x="496474" y="2625894"/>
                  <a:pt x="497984" y="2647360"/>
                  <a:pt x="509262" y="2656490"/>
                </a:cubicBezTo>
                <a:cubicBezTo>
                  <a:pt x="570682" y="2706211"/>
                  <a:pt x="644560" y="2726488"/>
                  <a:pt x="722097" y="2739259"/>
                </a:cubicBezTo>
                <a:cubicBezTo>
                  <a:pt x="785828" y="2749756"/>
                  <a:pt x="850849" y="2749769"/>
                  <a:pt x="915225" y="2755024"/>
                </a:cubicBezTo>
                <a:lnTo>
                  <a:pt x="1242359" y="2739259"/>
                </a:lnTo>
                <a:cubicBezTo>
                  <a:pt x="1624433" y="2714264"/>
                  <a:pt x="996980" y="2738769"/>
                  <a:pt x="1455194" y="2723493"/>
                </a:cubicBezTo>
                <a:cubicBezTo>
                  <a:pt x="1502490" y="2718238"/>
                  <a:pt x="1550363" y="2716771"/>
                  <a:pt x="1597083" y="2707728"/>
                </a:cubicBezTo>
                <a:cubicBezTo>
                  <a:pt x="1632171" y="2700937"/>
                  <a:pt x="1665744" y="2687765"/>
                  <a:pt x="1699559" y="2676197"/>
                </a:cubicBezTo>
                <a:cubicBezTo>
                  <a:pt x="1715719" y="2670669"/>
                  <a:pt x="1731048" y="2662957"/>
                  <a:pt x="1746856" y="2656490"/>
                </a:cubicBezTo>
                <a:cubicBezTo>
                  <a:pt x="1759952" y="2651132"/>
                  <a:pt x="1772228" y="2642479"/>
                  <a:pt x="1786269" y="2640724"/>
                </a:cubicBezTo>
                <a:cubicBezTo>
                  <a:pt x="1867049" y="2630628"/>
                  <a:pt x="1751808" y="2645810"/>
                  <a:pt x="1876921" y="2624959"/>
                </a:cubicBezTo>
                <a:cubicBezTo>
                  <a:pt x="1888656" y="2623003"/>
                  <a:pt x="1900570" y="2622332"/>
                  <a:pt x="1912394" y="2621018"/>
                </a:cubicBezTo>
                <a:lnTo>
                  <a:pt x="1951807" y="2609193"/>
                </a:lnTo>
                <a:cubicBezTo>
                  <a:pt x="1957016" y="2607705"/>
                  <a:pt x="1962364" y="2606740"/>
                  <a:pt x="1967573" y="2605252"/>
                </a:cubicBezTo>
                <a:cubicBezTo>
                  <a:pt x="1971568" y="2604111"/>
                  <a:pt x="1975402" y="2602452"/>
                  <a:pt x="1979397" y="2601311"/>
                </a:cubicBezTo>
                <a:cubicBezTo>
                  <a:pt x="1984605" y="2599823"/>
                  <a:pt x="1989985" y="2598962"/>
                  <a:pt x="1995162" y="2597369"/>
                </a:cubicBezTo>
                <a:cubicBezTo>
                  <a:pt x="2007075" y="2593703"/>
                  <a:pt x="2018481" y="2588307"/>
                  <a:pt x="2030635" y="2585545"/>
                </a:cubicBezTo>
                <a:cubicBezTo>
                  <a:pt x="2047486" y="2581715"/>
                  <a:pt x="2065035" y="2581548"/>
                  <a:pt x="2081873" y="2577662"/>
                </a:cubicBezTo>
                <a:cubicBezTo>
                  <a:pt x="2099285" y="2573644"/>
                  <a:pt x="2115775" y="2566231"/>
                  <a:pt x="2133111" y="2561897"/>
                </a:cubicBezTo>
                <a:cubicBezTo>
                  <a:pt x="2297166" y="2520883"/>
                  <a:pt x="2136574" y="2566269"/>
                  <a:pt x="2255294" y="2534307"/>
                </a:cubicBezTo>
                <a:cubicBezTo>
                  <a:pt x="2279014" y="2527921"/>
                  <a:pt x="2329672" y="2514144"/>
                  <a:pt x="2353828" y="2502776"/>
                </a:cubicBezTo>
                <a:cubicBezTo>
                  <a:pt x="2362400" y="2498742"/>
                  <a:pt x="2369002" y="2491248"/>
                  <a:pt x="2377476" y="2487011"/>
                </a:cubicBezTo>
                <a:cubicBezTo>
                  <a:pt x="2397998" y="2476750"/>
                  <a:pt x="2440538" y="2459421"/>
                  <a:pt x="2440538" y="2459421"/>
                </a:cubicBezTo>
                <a:cubicBezTo>
                  <a:pt x="2522626" y="2377333"/>
                  <a:pt x="2398667" y="2497137"/>
                  <a:pt x="2483894" y="2427890"/>
                </a:cubicBezTo>
                <a:cubicBezTo>
                  <a:pt x="2538628" y="2383418"/>
                  <a:pt x="2507894" y="2400347"/>
                  <a:pt x="2546956" y="2356945"/>
                </a:cubicBezTo>
                <a:cubicBezTo>
                  <a:pt x="2561871" y="2340373"/>
                  <a:pt x="2594252" y="2309649"/>
                  <a:pt x="2594252" y="2309649"/>
                </a:cubicBezTo>
                <a:cubicBezTo>
                  <a:pt x="2598331" y="2301491"/>
                  <a:pt x="2603650" y="2289223"/>
                  <a:pt x="2610018" y="2282059"/>
                </a:cubicBezTo>
                <a:cubicBezTo>
                  <a:pt x="2617424" y="2273727"/>
                  <a:pt x="2628681" y="2268382"/>
                  <a:pt x="2633666" y="2258411"/>
                </a:cubicBezTo>
                <a:cubicBezTo>
                  <a:pt x="2638921" y="2247901"/>
                  <a:pt x="2642380" y="2236281"/>
                  <a:pt x="2649431" y="2226880"/>
                </a:cubicBezTo>
                <a:lnTo>
                  <a:pt x="2673080" y="2195349"/>
                </a:lnTo>
                <a:cubicBezTo>
                  <a:pt x="2730173" y="2024042"/>
                  <a:pt x="2603210" y="1827491"/>
                  <a:pt x="2562721" y="1679028"/>
                </a:cubicBezTo>
                <a:cubicBezTo>
                  <a:pt x="2550897" y="1635673"/>
                  <a:pt x="2537793" y="1592646"/>
                  <a:pt x="2527249" y="1548962"/>
                </a:cubicBezTo>
                <a:cubicBezTo>
                  <a:pt x="2504203" y="1453483"/>
                  <a:pt x="2515495" y="1457977"/>
                  <a:pt x="2483894" y="1371600"/>
                </a:cubicBezTo>
                <a:cubicBezTo>
                  <a:pt x="2446559" y="1269552"/>
                  <a:pt x="2457090" y="1309448"/>
                  <a:pt x="2405066" y="1221828"/>
                </a:cubicBezTo>
                <a:cubicBezTo>
                  <a:pt x="2380676" y="1180750"/>
                  <a:pt x="2366062" y="1146693"/>
                  <a:pt x="2345945" y="1103586"/>
                </a:cubicBezTo>
                <a:cubicBezTo>
                  <a:pt x="2343317" y="1087821"/>
                  <a:pt x="2334082" y="1071769"/>
                  <a:pt x="2338062" y="1056290"/>
                </a:cubicBezTo>
                <a:cubicBezTo>
                  <a:pt x="2346404" y="1023850"/>
                  <a:pt x="2358784" y="990329"/>
                  <a:pt x="2381418" y="965638"/>
                </a:cubicBezTo>
                <a:cubicBezTo>
                  <a:pt x="2404104" y="940890"/>
                  <a:pt x="2436615" y="925976"/>
                  <a:pt x="2468128" y="914400"/>
                </a:cubicBezTo>
                <a:cubicBezTo>
                  <a:pt x="2501991" y="901960"/>
                  <a:pt x="2538850" y="899917"/>
                  <a:pt x="2574545" y="894693"/>
                </a:cubicBezTo>
                <a:cubicBezTo>
                  <a:pt x="2601823" y="890701"/>
                  <a:pt x="2726229" y="887041"/>
                  <a:pt x="2732200" y="886811"/>
                </a:cubicBezTo>
                <a:cubicBezTo>
                  <a:pt x="2742710" y="882869"/>
                  <a:pt x="2754391" y="881213"/>
                  <a:pt x="2763731" y="874986"/>
                </a:cubicBezTo>
                <a:cubicBezTo>
                  <a:pt x="2806770" y="846293"/>
                  <a:pt x="2805060" y="846494"/>
                  <a:pt x="2822852" y="819807"/>
                </a:cubicBezTo>
                <a:cubicBezTo>
                  <a:pt x="2817485" y="782236"/>
                  <a:pt x="2827596" y="799007"/>
                  <a:pt x="2803145" y="784335"/>
                </a:cubicBezTo>
                <a:cubicBezTo>
                  <a:pt x="2801552" y="783379"/>
                  <a:pt x="2777526" y="785649"/>
                  <a:pt x="2791321" y="784335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A4D7EB-2420-7109-A696-35BD45FD9A4D}"/>
              </a:ext>
            </a:extLst>
          </p:cNvPr>
          <p:cNvSpPr/>
          <p:nvPr/>
        </p:nvSpPr>
        <p:spPr>
          <a:xfrm>
            <a:off x="3712779" y="1370494"/>
            <a:ext cx="3204342" cy="2779778"/>
          </a:xfrm>
          <a:custGeom>
            <a:avLst/>
            <a:gdLst>
              <a:gd name="connsiteX0" fmla="*/ 3034862 w 3204342"/>
              <a:gd name="connsiteY0" fmla="*/ 5047 h 2779778"/>
              <a:gd name="connsiteX1" fmla="*/ 2853559 w 3204342"/>
              <a:gd name="connsiteY1" fmla="*/ 107523 h 2779778"/>
              <a:gd name="connsiteX2" fmla="*/ 2672255 w 3204342"/>
              <a:gd name="connsiteY2" fmla="*/ 209999 h 2779778"/>
              <a:gd name="connsiteX3" fmla="*/ 2384535 w 3204342"/>
              <a:gd name="connsiteY3" fmla="*/ 347947 h 2779778"/>
              <a:gd name="connsiteX4" fmla="*/ 2033752 w 3204342"/>
              <a:gd name="connsiteY4" fmla="*/ 450423 h 2779778"/>
              <a:gd name="connsiteX5" fmla="*/ 1903687 w 3204342"/>
              <a:gd name="connsiteY5" fmla="*/ 485896 h 2779778"/>
              <a:gd name="connsiteX6" fmla="*/ 1824859 w 3204342"/>
              <a:gd name="connsiteY6" fmla="*/ 505603 h 2779778"/>
              <a:gd name="connsiteX7" fmla="*/ 1694793 w 3204342"/>
              <a:gd name="connsiteY7" fmla="*/ 564723 h 2779778"/>
              <a:gd name="connsiteX8" fmla="*/ 1627790 w 3204342"/>
              <a:gd name="connsiteY8" fmla="*/ 592313 h 2779778"/>
              <a:gd name="connsiteX9" fmla="*/ 1556845 w 3204342"/>
              <a:gd name="connsiteY9" fmla="*/ 608078 h 2779778"/>
              <a:gd name="connsiteX10" fmla="*/ 1446487 w 3204342"/>
              <a:gd name="connsiteY10" fmla="*/ 643551 h 2779778"/>
              <a:gd name="connsiteX11" fmla="*/ 1111469 w 3204342"/>
              <a:gd name="connsiteY11" fmla="*/ 726320 h 2779778"/>
              <a:gd name="connsiteX12" fmla="*/ 666093 w 3204342"/>
              <a:gd name="connsiteY12" fmla="*/ 864268 h 2779778"/>
              <a:gd name="connsiteX13" fmla="*/ 528145 w 3204342"/>
              <a:gd name="connsiteY13" fmla="*/ 919447 h 2779778"/>
              <a:gd name="connsiteX14" fmla="*/ 405962 w 3204342"/>
              <a:gd name="connsiteY14" fmla="*/ 943096 h 2779778"/>
              <a:gd name="connsiteX15" fmla="*/ 319252 w 3204342"/>
              <a:gd name="connsiteY15" fmla="*/ 950978 h 2779778"/>
              <a:gd name="connsiteX16" fmla="*/ 130066 w 3204342"/>
              <a:gd name="connsiteY16" fmla="*/ 962803 h 2779778"/>
              <a:gd name="connsiteX17" fmla="*/ 110359 w 3204342"/>
              <a:gd name="connsiteY17" fmla="*/ 994334 h 2779778"/>
              <a:gd name="connsiteX18" fmla="*/ 98535 w 3204342"/>
              <a:gd name="connsiteY18" fmla="*/ 1014040 h 2779778"/>
              <a:gd name="connsiteX19" fmla="*/ 90652 w 3204342"/>
              <a:gd name="connsiteY19" fmla="*/ 1037689 h 2779778"/>
              <a:gd name="connsiteX20" fmla="*/ 78828 w 3204342"/>
              <a:gd name="connsiteY20" fmla="*/ 1061337 h 2779778"/>
              <a:gd name="connsiteX21" fmla="*/ 185245 w 3204342"/>
              <a:gd name="connsiteY21" fmla="*/ 1408178 h 2779778"/>
              <a:gd name="connsiteX22" fmla="*/ 212835 w 3204342"/>
              <a:gd name="connsiteY22" fmla="*/ 1459416 h 2779778"/>
              <a:gd name="connsiteX23" fmla="*/ 256190 w 3204342"/>
              <a:gd name="connsiteY23" fmla="*/ 1593423 h 2779778"/>
              <a:gd name="connsiteX24" fmla="*/ 268014 w 3204342"/>
              <a:gd name="connsiteY24" fmla="*/ 1770785 h 2779778"/>
              <a:gd name="connsiteX25" fmla="*/ 271955 w 3204342"/>
              <a:gd name="connsiteY25" fmla="*/ 1975737 h 2779778"/>
              <a:gd name="connsiteX26" fmla="*/ 279838 w 3204342"/>
              <a:gd name="connsiteY26" fmla="*/ 1995444 h 2779778"/>
              <a:gd name="connsiteX27" fmla="*/ 299545 w 3204342"/>
              <a:gd name="connsiteY27" fmla="*/ 2030916 h 2779778"/>
              <a:gd name="connsiteX28" fmla="*/ 350783 w 3204342"/>
              <a:gd name="connsiteY28" fmla="*/ 2117627 h 2779778"/>
              <a:gd name="connsiteX29" fmla="*/ 413845 w 3204342"/>
              <a:gd name="connsiteY29" fmla="*/ 2247692 h 2779778"/>
              <a:gd name="connsiteX30" fmla="*/ 433552 w 3204342"/>
              <a:gd name="connsiteY30" fmla="*/ 2393523 h 2779778"/>
              <a:gd name="connsiteX31" fmla="*/ 472966 w 3204342"/>
              <a:gd name="connsiteY31" fmla="*/ 2452644 h 2779778"/>
              <a:gd name="connsiteX32" fmla="*/ 465083 w 3204342"/>
              <a:gd name="connsiteY32" fmla="*/ 2468409 h 2779778"/>
              <a:gd name="connsiteX33" fmla="*/ 453259 w 3204342"/>
              <a:gd name="connsiteY33" fmla="*/ 2476292 h 2779778"/>
              <a:gd name="connsiteX34" fmla="*/ 374431 w 3204342"/>
              <a:gd name="connsiteY34" fmla="*/ 2484175 h 2779778"/>
              <a:gd name="connsiteX35" fmla="*/ 204952 w 3204342"/>
              <a:gd name="connsiteY35" fmla="*/ 2492058 h 2779778"/>
              <a:gd name="connsiteX36" fmla="*/ 94593 w 3204342"/>
              <a:gd name="connsiteY36" fmla="*/ 2535413 h 2779778"/>
              <a:gd name="connsiteX37" fmla="*/ 70945 w 3204342"/>
              <a:gd name="connsiteY37" fmla="*/ 2563003 h 2779778"/>
              <a:gd name="connsiteX38" fmla="*/ 27590 w 3204342"/>
              <a:gd name="connsiteY38" fmla="*/ 2598475 h 2779778"/>
              <a:gd name="connsiteX39" fmla="*/ 15766 w 3204342"/>
              <a:gd name="connsiteY39" fmla="*/ 2626065 h 2779778"/>
              <a:gd name="connsiteX40" fmla="*/ 11824 w 3204342"/>
              <a:gd name="connsiteY40" fmla="*/ 2645772 h 2779778"/>
              <a:gd name="connsiteX41" fmla="*/ 0 w 3204342"/>
              <a:gd name="connsiteY41" fmla="*/ 2669420 h 2779778"/>
              <a:gd name="connsiteX42" fmla="*/ 7883 w 3204342"/>
              <a:gd name="connsiteY42" fmla="*/ 2728540 h 2779778"/>
              <a:gd name="connsiteX43" fmla="*/ 55180 w 3204342"/>
              <a:gd name="connsiteY43" fmla="*/ 2760072 h 2779778"/>
              <a:gd name="connsiteX44" fmla="*/ 220718 w 3204342"/>
              <a:gd name="connsiteY44" fmla="*/ 2779778 h 2779778"/>
              <a:gd name="connsiteX45" fmla="*/ 429611 w 3204342"/>
              <a:gd name="connsiteY45" fmla="*/ 2767954 h 2779778"/>
              <a:gd name="connsiteX46" fmla="*/ 504497 w 3204342"/>
              <a:gd name="connsiteY46" fmla="*/ 2760072 h 2779778"/>
              <a:gd name="connsiteX47" fmla="*/ 729155 w 3204342"/>
              <a:gd name="connsiteY47" fmla="*/ 2744306 h 2779778"/>
              <a:gd name="connsiteX48" fmla="*/ 1202121 w 3204342"/>
              <a:gd name="connsiteY48" fmla="*/ 2740365 h 2779778"/>
              <a:gd name="connsiteX49" fmla="*/ 1403131 w 3204342"/>
              <a:gd name="connsiteY49" fmla="*/ 2720658 h 2779778"/>
              <a:gd name="connsiteX50" fmla="*/ 1529255 w 3204342"/>
              <a:gd name="connsiteY50" fmla="*/ 2716716 h 2779778"/>
              <a:gd name="connsiteX51" fmla="*/ 1958866 w 3204342"/>
              <a:gd name="connsiteY51" fmla="*/ 2712775 h 2779778"/>
              <a:gd name="connsiteX52" fmla="*/ 1986455 w 3204342"/>
              <a:gd name="connsiteY52" fmla="*/ 2704892 h 2779778"/>
              <a:gd name="connsiteX53" fmla="*/ 1978573 w 3204342"/>
              <a:gd name="connsiteY53" fmla="*/ 2630006 h 2779778"/>
              <a:gd name="connsiteX54" fmla="*/ 1954924 w 3204342"/>
              <a:gd name="connsiteY54" fmla="*/ 2602416 h 2779778"/>
              <a:gd name="connsiteX55" fmla="*/ 1746031 w 3204342"/>
              <a:gd name="connsiteY55" fmla="*/ 2570885 h 2779778"/>
              <a:gd name="connsiteX56" fmla="*/ 1261242 w 3204342"/>
              <a:gd name="connsiteY56" fmla="*/ 2566944 h 2779778"/>
              <a:gd name="connsiteX57" fmla="*/ 1064173 w 3204342"/>
              <a:gd name="connsiteY57" fmla="*/ 2523589 h 2779778"/>
              <a:gd name="connsiteX58" fmla="*/ 1044466 w 3204342"/>
              <a:gd name="connsiteY58" fmla="*/ 2484175 h 2779778"/>
              <a:gd name="connsiteX59" fmla="*/ 1060231 w 3204342"/>
              <a:gd name="connsiteY59" fmla="*/ 2401406 h 2779778"/>
              <a:gd name="connsiteX60" fmla="*/ 1123293 w 3204342"/>
              <a:gd name="connsiteY60" fmla="*/ 2259516 h 2779778"/>
              <a:gd name="connsiteX61" fmla="*/ 1146942 w 3204342"/>
              <a:gd name="connsiteY61" fmla="*/ 2204337 h 2779778"/>
              <a:gd name="connsiteX62" fmla="*/ 1261242 w 3204342"/>
              <a:gd name="connsiteY62" fmla="*/ 2038799 h 2779778"/>
              <a:gd name="connsiteX63" fmla="*/ 1351893 w 3204342"/>
              <a:gd name="connsiteY63" fmla="*/ 1920558 h 2779778"/>
              <a:gd name="connsiteX64" fmla="*/ 1395249 w 3204342"/>
              <a:gd name="connsiteY64" fmla="*/ 1877203 h 2779778"/>
              <a:gd name="connsiteX65" fmla="*/ 1478018 w 3204342"/>
              <a:gd name="connsiteY65" fmla="*/ 1818082 h 2779778"/>
              <a:gd name="connsiteX66" fmla="*/ 1619907 w 3204342"/>
              <a:gd name="connsiteY66" fmla="*/ 1743196 h 2779778"/>
              <a:gd name="connsiteX67" fmla="*/ 1726324 w 3204342"/>
              <a:gd name="connsiteY67" fmla="*/ 1644661 h 2779778"/>
              <a:gd name="connsiteX68" fmla="*/ 1844566 w 3204342"/>
              <a:gd name="connsiteY68" fmla="*/ 1392413 h 2779778"/>
              <a:gd name="connsiteX69" fmla="*/ 1868214 w 3204342"/>
              <a:gd name="connsiteY69" fmla="*/ 1352999 h 2779778"/>
              <a:gd name="connsiteX70" fmla="*/ 1911569 w 3204342"/>
              <a:gd name="connsiteY70" fmla="*/ 1333292 h 2779778"/>
              <a:gd name="connsiteX71" fmla="*/ 2006162 w 3204342"/>
              <a:gd name="connsiteY71" fmla="*/ 1282054 h 2779778"/>
              <a:gd name="connsiteX72" fmla="*/ 2148052 w 3204342"/>
              <a:gd name="connsiteY72" fmla="*/ 1226875 h 2779778"/>
              <a:gd name="connsiteX73" fmla="*/ 2699845 w 3204342"/>
              <a:gd name="connsiteY73" fmla="*/ 923389 h 2779778"/>
              <a:gd name="connsiteX74" fmla="*/ 2802321 w 3204342"/>
              <a:gd name="connsiteY74" fmla="*/ 809089 h 2779778"/>
              <a:gd name="connsiteX75" fmla="*/ 2845676 w 3204342"/>
              <a:gd name="connsiteY75" fmla="*/ 710554 h 2779778"/>
              <a:gd name="connsiteX76" fmla="*/ 2889031 w 3204342"/>
              <a:gd name="connsiteY76" fmla="*/ 592313 h 2779778"/>
              <a:gd name="connsiteX77" fmla="*/ 2920562 w 3204342"/>
              <a:gd name="connsiteY77" fmla="*/ 541075 h 2779778"/>
              <a:gd name="connsiteX78" fmla="*/ 2987566 w 3204342"/>
              <a:gd name="connsiteY78" fmla="*/ 462247 h 2779778"/>
              <a:gd name="connsiteX79" fmla="*/ 3141280 w 3204342"/>
              <a:gd name="connsiteY79" fmla="*/ 367654 h 2779778"/>
              <a:gd name="connsiteX80" fmla="*/ 3196459 w 3204342"/>
              <a:gd name="connsiteY80" fmla="*/ 304592 h 2779778"/>
              <a:gd name="connsiteX81" fmla="*/ 3204342 w 3204342"/>
              <a:gd name="connsiteY81" fmla="*/ 265178 h 2779778"/>
              <a:gd name="connsiteX82" fmla="*/ 3176752 w 3204342"/>
              <a:gd name="connsiteY82" fmla="*/ 174527 h 2779778"/>
              <a:gd name="connsiteX83" fmla="*/ 3157045 w 3204342"/>
              <a:gd name="connsiteY83" fmla="*/ 127230 h 2779778"/>
              <a:gd name="connsiteX84" fmla="*/ 3125514 w 3204342"/>
              <a:gd name="connsiteY84" fmla="*/ 91758 h 2779778"/>
              <a:gd name="connsiteX85" fmla="*/ 3105807 w 3204342"/>
              <a:gd name="connsiteY85" fmla="*/ 60227 h 2779778"/>
              <a:gd name="connsiteX86" fmla="*/ 3042745 w 3204342"/>
              <a:gd name="connsiteY86" fmla="*/ 24754 h 2779778"/>
              <a:gd name="connsiteX87" fmla="*/ 3034862 w 3204342"/>
              <a:gd name="connsiteY87" fmla="*/ 5047 h 27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204342" h="2779778">
                <a:moveTo>
                  <a:pt x="3034862" y="5047"/>
                </a:moveTo>
                <a:cubicBezTo>
                  <a:pt x="3003331" y="18842"/>
                  <a:pt x="3039431" y="2970"/>
                  <a:pt x="2853559" y="107523"/>
                </a:cubicBezTo>
                <a:cubicBezTo>
                  <a:pt x="2505571" y="303267"/>
                  <a:pt x="2993907" y="33407"/>
                  <a:pt x="2672255" y="209999"/>
                </a:cubicBezTo>
                <a:cubicBezTo>
                  <a:pt x="2566069" y="268297"/>
                  <a:pt x="2506385" y="306719"/>
                  <a:pt x="2384535" y="347947"/>
                </a:cubicBezTo>
                <a:cubicBezTo>
                  <a:pt x="2269146" y="386988"/>
                  <a:pt x="2150844" y="416831"/>
                  <a:pt x="2033752" y="450423"/>
                </a:cubicBezTo>
                <a:cubicBezTo>
                  <a:pt x="1990556" y="462815"/>
                  <a:pt x="1947135" y="474419"/>
                  <a:pt x="1903687" y="485896"/>
                </a:cubicBezTo>
                <a:cubicBezTo>
                  <a:pt x="1877501" y="492813"/>
                  <a:pt x="1849754" y="494934"/>
                  <a:pt x="1824859" y="505603"/>
                </a:cubicBezTo>
                <a:cubicBezTo>
                  <a:pt x="1620261" y="593287"/>
                  <a:pt x="1958965" y="447314"/>
                  <a:pt x="1694793" y="564723"/>
                </a:cubicBezTo>
                <a:cubicBezTo>
                  <a:pt x="1672721" y="574533"/>
                  <a:pt x="1650832" y="585071"/>
                  <a:pt x="1627790" y="592313"/>
                </a:cubicBezTo>
                <a:cubicBezTo>
                  <a:pt x="1604679" y="599576"/>
                  <a:pt x="1580157" y="601490"/>
                  <a:pt x="1556845" y="608078"/>
                </a:cubicBezTo>
                <a:cubicBezTo>
                  <a:pt x="1519662" y="618586"/>
                  <a:pt x="1483833" y="633636"/>
                  <a:pt x="1446487" y="643551"/>
                </a:cubicBezTo>
                <a:cubicBezTo>
                  <a:pt x="1335308" y="673068"/>
                  <a:pt x="1222266" y="695400"/>
                  <a:pt x="1111469" y="726320"/>
                </a:cubicBezTo>
                <a:cubicBezTo>
                  <a:pt x="983140" y="762132"/>
                  <a:pt x="775904" y="817207"/>
                  <a:pt x="666093" y="864268"/>
                </a:cubicBezTo>
                <a:cubicBezTo>
                  <a:pt x="631443" y="879118"/>
                  <a:pt x="568602" y="908068"/>
                  <a:pt x="528145" y="919447"/>
                </a:cubicBezTo>
                <a:cubicBezTo>
                  <a:pt x="496351" y="928389"/>
                  <a:pt x="441184" y="939071"/>
                  <a:pt x="405962" y="943096"/>
                </a:cubicBezTo>
                <a:cubicBezTo>
                  <a:pt x="377127" y="946391"/>
                  <a:pt x="348178" y="948617"/>
                  <a:pt x="319252" y="950978"/>
                </a:cubicBezTo>
                <a:cubicBezTo>
                  <a:pt x="215048" y="959484"/>
                  <a:pt x="225255" y="958269"/>
                  <a:pt x="130066" y="962803"/>
                </a:cubicBezTo>
                <a:cubicBezTo>
                  <a:pt x="123497" y="973313"/>
                  <a:pt x="116736" y="983706"/>
                  <a:pt x="110359" y="994334"/>
                </a:cubicBezTo>
                <a:cubicBezTo>
                  <a:pt x="106418" y="1000903"/>
                  <a:pt x="101705" y="1007066"/>
                  <a:pt x="98535" y="1014040"/>
                </a:cubicBezTo>
                <a:cubicBezTo>
                  <a:pt x="95097" y="1021605"/>
                  <a:pt x="93848" y="1030019"/>
                  <a:pt x="90652" y="1037689"/>
                </a:cubicBezTo>
                <a:cubicBezTo>
                  <a:pt x="87262" y="1045824"/>
                  <a:pt x="82769" y="1053454"/>
                  <a:pt x="78828" y="1061337"/>
                </a:cubicBezTo>
                <a:cubicBezTo>
                  <a:pt x="102944" y="1259086"/>
                  <a:pt x="80360" y="1213394"/>
                  <a:pt x="185245" y="1408178"/>
                </a:cubicBezTo>
                <a:cubicBezTo>
                  <a:pt x="194442" y="1425257"/>
                  <a:pt x="205897" y="1441301"/>
                  <a:pt x="212835" y="1459416"/>
                </a:cubicBezTo>
                <a:cubicBezTo>
                  <a:pt x="229626" y="1503259"/>
                  <a:pt x="256190" y="1593423"/>
                  <a:pt x="256190" y="1593423"/>
                </a:cubicBezTo>
                <a:cubicBezTo>
                  <a:pt x="265522" y="1728735"/>
                  <a:pt x="261691" y="1669607"/>
                  <a:pt x="268014" y="1770785"/>
                </a:cubicBezTo>
                <a:cubicBezTo>
                  <a:pt x="269328" y="1839102"/>
                  <a:pt x="268364" y="1907501"/>
                  <a:pt x="271955" y="1975737"/>
                </a:cubicBezTo>
                <a:cubicBezTo>
                  <a:pt x="272327" y="1982802"/>
                  <a:pt x="276674" y="1989116"/>
                  <a:pt x="279838" y="1995444"/>
                </a:cubicBezTo>
                <a:cubicBezTo>
                  <a:pt x="285887" y="2007542"/>
                  <a:pt x="292753" y="2019219"/>
                  <a:pt x="299545" y="2030916"/>
                </a:cubicBezTo>
                <a:cubicBezTo>
                  <a:pt x="316403" y="2059949"/>
                  <a:pt x="337148" y="2086948"/>
                  <a:pt x="350783" y="2117627"/>
                </a:cubicBezTo>
                <a:cubicBezTo>
                  <a:pt x="391385" y="2208981"/>
                  <a:pt x="370136" y="2165738"/>
                  <a:pt x="413845" y="2247692"/>
                </a:cubicBezTo>
                <a:cubicBezTo>
                  <a:pt x="417109" y="2291752"/>
                  <a:pt x="413679" y="2349361"/>
                  <a:pt x="433552" y="2393523"/>
                </a:cubicBezTo>
                <a:cubicBezTo>
                  <a:pt x="445543" y="2420169"/>
                  <a:pt x="456406" y="2431944"/>
                  <a:pt x="472966" y="2452644"/>
                </a:cubicBezTo>
                <a:cubicBezTo>
                  <a:pt x="470338" y="2457899"/>
                  <a:pt x="468844" y="2463895"/>
                  <a:pt x="465083" y="2468409"/>
                </a:cubicBezTo>
                <a:cubicBezTo>
                  <a:pt x="462050" y="2472048"/>
                  <a:pt x="457926" y="2475480"/>
                  <a:pt x="453259" y="2476292"/>
                </a:cubicBezTo>
                <a:cubicBezTo>
                  <a:pt x="427242" y="2480817"/>
                  <a:pt x="400764" y="2482200"/>
                  <a:pt x="374431" y="2484175"/>
                </a:cubicBezTo>
                <a:cubicBezTo>
                  <a:pt x="351905" y="2485864"/>
                  <a:pt x="222431" y="2491298"/>
                  <a:pt x="204952" y="2492058"/>
                </a:cubicBezTo>
                <a:cubicBezTo>
                  <a:pt x="135788" y="2506618"/>
                  <a:pt x="138234" y="2494681"/>
                  <a:pt x="94593" y="2535413"/>
                </a:cubicBezTo>
                <a:cubicBezTo>
                  <a:pt x="85738" y="2543678"/>
                  <a:pt x="79765" y="2554701"/>
                  <a:pt x="70945" y="2563003"/>
                </a:cubicBezTo>
                <a:cubicBezTo>
                  <a:pt x="57348" y="2575800"/>
                  <a:pt x="27590" y="2598475"/>
                  <a:pt x="27590" y="2598475"/>
                </a:cubicBezTo>
                <a:cubicBezTo>
                  <a:pt x="23649" y="2607672"/>
                  <a:pt x="18930" y="2616573"/>
                  <a:pt x="15766" y="2626065"/>
                </a:cubicBezTo>
                <a:cubicBezTo>
                  <a:pt x="13648" y="2632420"/>
                  <a:pt x="14113" y="2639476"/>
                  <a:pt x="11824" y="2645772"/>
                </a:cubicBezTo>
                <a:cubicBezTo>
                  <a:pt x="8812" y="2654054"/>
                  <a:pt x="3941" y="2661537"/>
                  <a:pt x="0" y="2669420"/>
                </a:cubicBezTo>
                <a:cubicBezTo>
                  <a:pt x="2628" y="2689127"/>
                  <a:pt x="2823" y="2709314"/>
                  <a:pt x="7883" y="2728540"/>
                </a:cubicBezTo>
                <a:cubicBezTo>
                  <a:pt x="12694" y="2746822"/>
                  <a:pt x="42811" y="2757073"/>
                  <a:pt x="55180" y="2760072"/>
                </a:cubicBezTo>
                <a:cubicBezTo>
                  <a:pt x="125314" y="2777074"/>
                  <a:pt x="153289" y="2776032"/>
                  <a:pt x="220718" y="2779778"/>
                </a:cubicBezTo>
                <a:lnTo>
                  <a:pt x="429611" y="2767954"/>
                </a:lnTo>
                <a:cubicBezTo>
                  <a:pt x="454651" y="2766215"/>
                  <a:pt x="479516" y="2762509"/>
                  <a:pt x="504497" y="2760072"/>
                </a:cubicBezTo>
                <a:cubicBezTo>
                  <a:pt x="569658" y="2753715"/>
                  <a:pt x="669221" y="2744805"/>
                  <a:pt x="729155" y="2744306"/>
                </a:cubicBezTo>
                <a:lnTo>
                  <a:pt x="1202121" y="2740365"/>
                </a:lnTo>
                <a:cubicBezTo>
                  <a:pt x="1510823" y="2727500"/>
                  <a:pt x="1062918" y="2749490"/>
                  <a:pt x="1403131" y="2720658"/>
                </a:cubicBezTo>
                <a:cubicBezTo>
                  <a:pt x="1445043" y="2717106"/>
                  <a:pt x="1487197" y="2717313"/>
                  <a:pt x="1529255" y="2716716"/>
                </a:cubicBezTo>
                <a:lnTo>
                  <a:pt x="1958866" y="2712775"/>
                </a:lnTo>
                <a:cubicBezTo>
                  <a:pt x="1968062" y="2710147"/>
                  <a:pt x="1980332" y="2712240"/>
                  <a:pt x="1986455" y="2704892"/>
                </a:cubicBezTo>
                <a:cubicBezTo>
                  <a:pt x="2011313" y="2675062"/>
                  <a:pt x="1995922" y="2655241"/>
                  <a:pt x="1978573" y="2630006"/>
                </a:cubicBezTo>
                <a:cubicBezTo>
                  <a:pt x="1971711" y="2620025"/>
                  <a:pt x="1965558" y="2608216"/>
                  <a:pt x="1954924" y="2602416"/>
                </a:cubicBezTo>
                <a:cubicBezTo>
                  <a:pt x="1902538" y="2573842"/>
                  <a:pt x="1787088" y="2571911"/>
                  <a:pt x="1746031" y="2570885"/>
                </a:cubicBezTo>
                <a:cubicBezTo>
                  <a:pt x="1584480" y="2566846"/>
                  <a:pt x="1422838" y="2568258"/>
                  <a:pt x="1261242" y="2566944"/>
                </a:cubicBezTo>
                <a:cubicBezTo>
                  <a:pt x="1216586" y="2560564"/>
                  <a:pt x="1108156" y="2551282"/>
                  <a:pt x="1064173" y="2523589"/>
                </a:cubicBezTo>
                <a:cubicBezTo>
                  <a:pt x="1051743" y="2515763"/>
                  <a:pt x="1051035" y="2497313"/>
                  <a:pt x="1044466" y="2484175"/>
                </a:cubicBezTo>
                <a:cubicBezTo>
                  <a:pt x="1049721" y="2456585"/>
                  <a:pt x="1052422" y="2428384"/>
                  <a:pt x="1060231" y="2401406"/>
                </a:cubicBezTo>
                <a:cubicBezTo>
                  <a:pt x="1070009" y="2367626"/>
                  <a:pt x="1109877" y="2289032"/>
                  <a:pt x="1123293" y="2259516"/>
                </a:cubicBezTo>
                <a:cubicBezTo>
                  <a:pt x="1131574" y="2241299"/>
                  <a:pt x="1137525" y="2221994"/>
                  <a:pt x="1146942" y="2204337"/>
                </a:cubicBezTo>
                <a:cubicBezTo>
                  <a:pt x="1186278" y="2130582"/>
                  <a:pt x="1210130" y="2118307"/>
                  <a:pt x="1261242" y="2038799"/>
                </a:cubicBezTo>
                <a:cubicBezTo>
                  <a:pt x="1304618" y="1971326"/>
                  <a:pt x="1291513" y="1985767"/>
                  <a:pt x="1351893" y="1920558"/>
                </a:cubicBezTo>
                <a:cubicBezTo>
                  <a:pt x="1365779" y="1905561"/>
                  <a:pt x="1379387" y="1890091"/>
                  <a:pt x="1395249" y="1877203"/>
                </a:cubicBezTo>
                <a:cubicBezTo>
                  <a:pt x="1421563" y="1855823"/>
                  <a:pt x="1449087" y="1835762"/>
                  <a:pt x="1478018" y="1818082"/>
                </a:cubicBezTo>
                <a:cubicBezTo>
                  <a:pt x="1558582" y="1768848"/>
                  <a:pt x="1528998" y="1813272"/>
                  <a:pt x="1619907" y="1743196"/>
                </a:cubicBezTo>
                <a:cubicBezTo>
                  <a:pt x="1658195" y="1713682"/>
                  <a:pt x="1696210" y="1682479"/>
                  <a:pt x="1726324" y="1644661"/>
                </a:cubicBezTo>
                <a:cubicBezTo>
                  <a:pt x="1780368" y="1576792"/>
                  <a:pt x="1810720" y="1468566"/>
                  <a:pt x="1844566" y="1392413"/>
                </a:cubicBezTo>
                <a:cubicBezTo>
                  <a:pt x="1850789" y="1378412"/>
                  <a:pt x="1856726" y="1363136"/>
                  <a:pt x="1868214" y="1352999"/>
                </a:cubicBezTo>
                <a:cubicBezTo>
                  <a:pt x="1880117" y="1342496"/>
                  <a:pt x="1897452" y="1340552"/>
                  <a:pt x="1911569" y="1333292"/>
                </a:cubicBezTo>
                <a:cubicBezTo>
                  <a:pt x="1943458" y="1316892"/>
                  <a:pt x="1973461" y="1296769"/>
                  <a:pt x="2006162" y="1282054"/>
                </a:cubicBezTo>
                <a:cubicBezTo>
                  <a:pt x="2052439" y="1261229"/>
                  <a:pt x="2102045" y="1248292"/>
                  <a:pt x="2148052" y="1226875"/>
                </a:cubicBezTo>
                <a:cubicBezTo>
                  <a:pt x="2287501" y="1161959"/>
                  <a:pt x="2567223" y="1025169"/>
                  <a:pt x="2699845" y="923389"/>
                </a:cubicBezTo>
                <a:cubicBezTo>
                  <a:pt x="2740439" y="892235"/>
                  <a:pt x="2768162" y="847189"/>
                  <a:pt x="2802321" y="809089"/>
                </a:cubicBezTo>
                <a:cubicBezTo>
                  <a:pt x="2816773" y="776244"/>
                  <a:pt x="2832349" y="743871"/>
                  <a:pt x="2845676" y="710554"/>
                </a:cubicBezTo>
                <a:cubicBezTo>
                  <a:pt x="2861267" y="671577"/>
                  <a:pt x="2872064" y="630711"/>
                  <a:pt x="2889031" y="592313"/>
                </a:cubicBezTo>
                <a:cubicBezTo>
                  <a:pt x="2897136" y="573970"/>
                  <a:pt x="2909607" y="557873"/>
                  <a:pt x="2920562" y="541075"/>
                </a:cubicBezTo>
                <a:cubicBezTo>
                  <a:pt x="2940966" y="509789"/>
                  <a:pt x="2957482" y="485950"/>
                  <a:pt x="2987566" y="462247"/>
                </a:cubicBezTo>
                <a:cubicBezTo>
                  <a:pt x="3062288" y="403376"/>
                  <a:pt x="3067783" y="404402"/>
                  <a:pt x="3141280" y="367654"/>
                </a:cubicBezTo>
                <a:cubicBezTo>
                  <a:pt x="3159673" y="346633"/>
                  <a:pt x="3190981" y="331981"/>
                  <a:pt x="3196459" y="304592"/>
                </a:cubicBezTo>
                <a:lnTo>
                  <a:pt x="3204342" y="265178"/>
                </a:lnTo>
                <a:cubicBezTo>
                  <a:pt x="3192130" y="179694"/>
                  <a:pt x="3207241" y="238555"/>
                  <a:pt x="3176752" y="174527"/>
                </a:cubicBezTo>
                <a:cubicBezTo>
                  <a:pt x="3169409" y="159107"/>
                  <a:pt x="3166035" y="141752"/>
                  <a:pt x="3157045" y="127230"/>
                </a:cubicBezTo>
                <a:cubicBezTo>
                  <a:pt x="3148718" y="113779"/>
                  <a:pt x="3135124" y="104325"/>
                  <a:pt x="3125514" y="91758"/>
                </a:cubicBezTo>
                <a:cubicBezTo>
                  <a:pt x="3117985" y="81913"/>
                  <a:pt x="3115440" y="68026"/>
                  <a:pt x="3105807" y="60227"/>
                </a:cubicBezTo>
                <a:cubicBezTo>
                  <a:pt x="3087061" y="45052"/>
                  <a:pt x="3064317" y="35540"/>
                  <a:pt x="3042745" y="24754"/>
                </a:cubicBezTo>
                <a:cubicBezTo>
                  <a:pt x="3009984" y="8373"/>
                  <a:pt x="3066393" y="-8748"/>
                  <a:pt x="3034862" y="5047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055040-5214-A15F-A1DC-7A094262CE48}"/>
              </a:ext>
            </a:extLst>
          </p:cNvPr>
          <p:cNvSpPr/>
          <p:nvPr/>
        </p:nvSpPr>
        <p:spPr>
          <a:xfrm>
            <a:off x="3503841" y="3074230"/>
            <a:ext cx="3996604" cy="2144790"/>
          </a:xfrm>
          <a:custGeom>
            <a:avLst/>
            <a:gdLst>
              <a:gd name="connsiteX0" fmla="*/ 1986500 w 3996604"/>
              <a:gd name="connsiteY0" fmla="*/ 51284 h 2144790"/>
              <a:gd name="connsiteX1" fmla="*/ 2073211 w 3996604"/>
              <a:gd name="connsiteY1" fmla="*/ 47342 h 2144790"/>
              <a:gd name="connsiteX2" fmla="*/ 2305752 w 3996604"/>
              <a:gd name="connsiteY2" fmla="*/ 27636 h 2144790"/>
              <a:gd name="connsiteX3" fmla="*/ 2463407 w 3996604"/>
              <a:gd name="connsiteY3" fmla="*/ 23694 h 2144790"/>
              <a:gd name="connsiteX4" fmla="*/ 2632887 w 3996604"/>
              <a:gd name="connsiteY4" fmla="*/ 11870 h 2144790"/>
              <a:gd name="connsiteX5" fmla="*/ 2770835 w 3996604"/>
              <a:gd name="connsiteY5" fmla="*/ 46 h 2144790"/>
              <a:gd name="connsiteX6" fmla="*/ 3105852 w 3996604"/>
              <a:gd name="connsiteY6" fmla="*/ 19753 h 2144790"/>
              <a:gd name="connsiteX7" fmla="*/ 3149207 w 3996604"/>
              <a:gd name="connsiteY7" fmla="*/ 35518 h 2144790"/>
              <a:gd name="connsiteX8" fmla="*/ 3231976 w 3996604"/>
              <a:gd name="connsiteY8" fmla="*/ 98580 h 2144790"/>
              <a:gd name="connsiteX9" fmla="*/ 3275331 w 3996604"/>
              <a:gd name="connsiteY9" fmla="*/ 118287 h 2144790"/>
              <a:gd name="connsiteX10" fmla="*/ 3429045 w 3996604"/>
              <a:gd name="connsiteY10" fmla="*/ 161642 h 2144790"/>
              <a:gd name="connsiteX11" fmla="*/ 3586700 w 3996604"/>
              <a:gd name="connsiteY11" fmla="*/ 303532 h 2144790"/>
              <a:gd name="connsiteX12" fmla="*/ 3637938 w 3996604"/>
              <a:gd name="connsiteY12" fmla="*/ 362653 h 2144790"/>
              <a:gd name="connsiteX13" fmla="*/ 3764062 w 3996604"/>
              <a:gd name="connsiteY13" fmla="*/ 492718 h 2144790"/>
              <a:gd name="connsiteX14" fmla="*/ 3779828 w 3996604"/>
              <a:gd name="connsiteY14" fmla="*/ 520308 h 2144790"/>
              <a:gd name="connsiteX15" fmla="*/ 3803476 w 3996604"/>
              <a:gd name="connsiteY15" fmla="*/ 547898 h 2144790"/>
              <a:gd name="connsiteX16" fmla="*/ 3819242 w 3996604"/>
              <a:gd name="connsiteY16" fmla="*/ 607018 h 2144790"/>
              <a:gd name="connsiteX17" fmla="*/ 3835007 w 3996604"/>
              <a:gd name="connsiteY17" fmla="*/ 681904 h 2144790"/>
              <a:gd name="connsiteX18" fmla="*/ 3842890 w 3996604"/>
              <a:gd name="connsiteY18" fmla="*/ 729201 h 2144790"/>
              <a:gd name="connsiteX19" fmla="*/ 3850773 w 3996604"/>
              <a:gd name="connsiteY19" fmla="*/ 756791 h 2144790"/>
              <a:gd name="connsiteX20" fmla="*/ 3854714 w 3996604"/>
              <a:gd name="connsiteY20" fmla="*/ 772556 h 2144790"/>
              <a:gd name="connsiteX21" fmla="*/ 3866538 w 3996604"/>
              <a:gd name="connsiteY21" fmla="*/ 784380 h 2144790"/>
              <a:gd name="connsiteX22" fmla="*/ 3878362 w 3996604"/>
              <a:gd name="connsiteY22" fmla="*/ 823794 h 2144790"/>
              <a:gd name="connsiteX23" fmla="*/ 3882304 w 3996604"/>
              <a:gd name="connsiteY23" fmla="*/ 843501 h 2144790"/>
              <a:gd name="connsiteX24" fmla="*/ 3890187 w 3996604"/>
              <a:gd name="connsiteY24" fmla="*/ 867149 h 2144790"/>
              <a:gd name="connsiteX25" fmla="*/ 3894128 w 3996604"/>
              <a:gd name="connsiteY25" fmla="*/ 890798 h 2144790"/>
              <a:gd name="connsiteX26" fmla="*/ 3905952 w 3996604"/>
              <a:gd name="connsiteY26" fmla="*/ 894739 h 2144790"/>
              <a:gd name="connsiteX27" fmla="*/ 3909893 w 3996604"/>
              <a:gd name="connsiteY27" fmla="*/ 942036 h 2144790"/>
              <a:gd name="connsiteX28" fmla="*/ 3917776 w 3996604"/>
              <a:gd name="connsiteY28" fmla="*/ 989332 h 2144790"/>
              <a:gd name="connsiteX29" fmla="*/ 3925659 w 3996604"/>
              <a:gd name="connsiteY29" fmla="*/ 1028746 h 2144790"/>
              <a:gd name="connsiteX30" fmla="*/ 3933542 w 3996604"/>
              <a:gd name="connsiteY30" fmla="*/ 1048453 h 2144790"/>
              <a:gd name="connsiteX31" fmla="*/ 3945366 w 3996604"/>
              <a:gd name="connsiteY31" fmla="*/ 1060277 h 2144790"/>
              <a:gd name="connsiteX32" fmla="*/ 3953249 w 3996604"/>
              <a:gd name="connsiteY32" fmla="*/ 1076042 h 2144790"/>
              <a:gd name="connsiteX33" fmla="*/ 3980838 w 3996604"/>
              <a:gd name="connsiteY33" fmla="*/ 1095749 h 2144790"/>
              <a:gd name="connsiteX34" fmla="*/ 3988721 w 3996604"/>
              <a:gd name="connsiteY34" fmla="*/ 1107573 h 2144790"/>
              <a:gd name="connsiteX35" fmla="*/ 3996604 w 3996604"/>
              <a:gd name="connsiteY35" fmla="*/ 1135163 h 2144790"/>
              <a:gd name="connsiteX36" fmla="*/ 3992662 w 3996604"/>
              <a:gd name="connsiteY36" fmla="*/ 1198225 h 2144790"/>
              <a:gd name="connsiteX37" fmla="*/ 3984780 w 3996604"/>
              <a:gd name="connsiteY37" fmla="*/ 1210049 h 2144790"/>
              <a:gd name="connsiteX38" fmla="*/ 3969014 w 3996604"/>
              <a:gd name="connsiteY38" fmla="*/ 1241580 h 2144790"/>
              <a:gd name="connsiteX39" fmla="*/ 3957190 w 3996604"/>
              <a:gd name="connsiteY39" fmla="*/ 1277053 h 2144790"/>
              <a:gd name="connsiteX40" fmla="*/ 3953249 w 3996604"/>
              <a:gd name="connsiteY40" fmla="*/ 1296760 h 2144790"/>
              <a:gd name="connsiteX41" fmla="*/ 3941425 w 3996604"/>
              <a:gd name="connsiteY41" fmla="*/ 1363763 h 2144790"/>
              <a:gd name="connsiteX42" fmla="*/ 3929600 w 3996604"/>
              <a:gd name="connsiteY42" fmla="*/ 1391353 h 2144790"/>
              <a:gd name="connsiteX43" fmla="*/ 3913835 w 3996604"/>
              <a:gd name="connsiteY43" fmla="*/ 1422884 h 2144790"/>
              <a:gd name="connsiteX44" fmla="*/ 3874421 w 3996604"/>
              <a:gd name="connsiteY44" fmla="*/ 1517477 h 2144790"/>
              <a:gd name="connsiteX45" fmla="*/ 3850773 w 3996604"/>
              <a:gd name="connsiteY45" fmla="*/ 1560832 h 2144790"/>
              <a:gd name="connsiteX46" fmla="*/ 3811359 w 3996604"/>
              <a:gd name="connsiteY46" fmla="*/ 1619953 h 2144790"/>
              <a:gd name="connsiteX47" fmla="*/ 3787711 w 3996604"/>
              <a:gd name="connsiteY47" fmla="*/ 1659367 h 2144790"/>
              <a:gd name="connsiteX48" fmla="*/ 3760121 w 3996604"/>
              <a:gd name="connsiteY48" fmla="*/ 1694839 h 2144790"/>
              <a:gd name="connsiteX49" fmla="*/ 3740414 w 3996604"/>
              <a:gd name="connsiteY49" fmla="*/ 1730311 h 2144790"/>
              <a:gd name="connsiteX50" fmla="*/ 3716766 w 3996604"/>
              <a:gd name="connsiteY50" fmla="*/ 1761842 h 2144790"/>
              <a:gd name="connsiteX51" fmla="*/ 3697059 w 3996604"/>
              <a:gd name="connsiteY51" fmla="*/ 1805198 h 2144790"/>
              <a:gd name="connsiteX52" fmla="*/ 3661587 w 3996604"/>
              <a:gd name="connsiteY52" fmla="*/ 1848553 h 2144790"/>
              <a:gd name="connsiteX53" fmla="*/ 3570935 w 3996604"/>
              <a:gd name="connsiteY53" fmla="*/ 1966794 h 2144790"/>
              <a:gd name="connsiteX54" fmla="*/ 3511814 w 3996604"/>
              <a:gd name="connsiteY54" fmla="*/ 2029856 h 2144790"/>
              <a:gd name="connsiteX55" fmla="*/ 3496049 w 3996604"/>
              <a:gd name="connsiteY55" fmla="*/ 2045622 h 2144790"/>
              <a:gd name="connsiteX56" fmla="*/ 3484225 w 3996604"/>
              <a:gd name="connsiteY56" fmla="*/ 2049563 h 2144790"/>
              <a:gd name="connsiteX57" fmla="*/ 3444811 w 3996604"/>
              <a:gd name="connsiteY57" fmla="*/ 2069270 h 2144790"/>
              <a:gd name="connsiteX58" fmla="*/ 3362042 w 3996604"/>
              <a:gd name="connsiteY58" fmla="*/ 2100801 h 2144790"/>
              <a:gd name="connsiteX59" fmla="*/ 3255625 w 3996604"/>
              <a:gd name="connsiteY59" fmla="*/ 2120508 h 2144790"/>
              <a:gd name="connsiteX60" fmla="*/ 3220152 w 3996604"/>
              <a:gd name="connsiteY60" fmla="*/ 2132332 h 2144790"/>
              <a:gd name="connsiteX61" fmla="*/ 3196504 w 3996604"/>
              <a:gd name="connsiteY61" fmla="*/ 2128391 h 2144790"/>
              <a:gd name="connsiteX62" fmla="*/ 3184680 w 3996604"/>
              <a:gd name="connsiteY62" fmla="*/ 2120508 h 2144790"/>
              <a:gd name="connsiteX63" fmla="*/ 3141325 w 3996604"/>
              <a:gd name="connsiteY63" fmla="*/ 2085036 h 2144790"/>
              <a:gd name="connsiteX64" fmla="*/ 3097969 w 3996604"/>
              <a:gd name="connsiteY64" fmla="*/ 2041680 h 2144790"/>
              <a:gd name="connsiteX65" fmla="*/ 3082204 w 3996604"/>
              <a:gd name="connsiteY65" fmla="*/ 2021973 h 2144790"/>
              <a:gd name="connsiteX66" fmla="*/ 3058556 w 3996604"/>
              <a:gd name="connsiteY66" fmla="*/ 2002267 h 2144790"/>
              <a:gd name="connsiteX67" fmla="*/ 3030966 w 3996604"/>
              <a:gd name="connsiteY67" fmla="*/ 1974677 h 2144790"/>
              <a:gd name="connsiteX68" fmla="*/ 2967904 w 3996604"/>
              <a:gd name="connsiteY68" fmla="*/ 1919498 h 2144790"/>
              <a:gd name="connsiteX69" fmla="*/ 2861487 w 3996604"/>
              <a:gd name="connsiteY69" fmla="*/ 1868260 h 2144790"/>
              <a:gd name="connsiteX70" fmla="*/ 2826014 w 3996604"/>
              <a:gd name="connsiteY70" fmla="*/ 1856436 h 2144790"/>
              <a:gd name="connsiteX71" fmla="*/ 2794483 w 3996604"/>
              <a:gd name="connsiteY71" fmla="*/ 1848553 h 2144790"/>
              <a:gd name="connsiteX72" fmla="*/ 2755069 w 3996604"/>
              <a:gd name="connsiteY72" fmla="*/ 1836729 h 2144790"/>
              <a:gd name="connsiteX73" fmla="*/ 2640769 w 3996604"/>
              <a:gd name="connsiteY73" fmla="*/ 1840670 h 2144790"/>
              <a:gd name="connsiteX74" fmla="*/ 2483114 w 3996604"/>
              <a:gd name="connsiteY74" fmla="*/ 1856436 h 2144790"/>
              <a:gd name="connsiteX75" fmla="*/ 2120507 w 3996604"/>
              <a:gd name="connsiteY75" fmla="*/ 1907673 h 2144790"/>
              <a:gd name="connsiteX76" fmla="*/ 1312525 w 3996604"/>
              <a:gd name="connsiteY76" fmla="*/ 1966794 h 2144790"/>
              <a:gd name="connsiteX77" fmla="*/ 819852 w 3996604"/>
              <a:gd name="connsiteY77" fmla="*/ 2085036 h 2144790"/>
              <a:gd name="connsiteX78" fmla="*/ 709493 w 3996604"/>
              <a:gd name="connsiteY78" fmla="*/ 2140215 h 2144790"/>
              <a:gd name="connsiteX79" fmla="*/ 674021 w 3996604"/>
              <a:gd name="connsiteY79" fmla="*/ 1974677 h 2144790"/>
              <a:gd name="connsiteX80" fmla="*/ 654314 w 3996604"/>
              <a:gd name="connsiteY80" fmla="*/ 1966794 h 2144790"/>
              <a:gd name="connsiteX81" fmla="*/ 607018 w 3996604"/>
              <a:gd name="connsiteY81" fmla="*/ 1958911 h 2144790"/>
              <a:gd name="connsiteX82" fmla="*/ 540014 w 3996604"/>
              <a:gd name="connsiteY82" fmla="*/ 1954970 h 2144790"/>
              <a:gd name="connsiteX83" fmla="*/ 484835 w 3996604"/>
              <a:gd name="connsiteY83" fmla="*/ 1947087 h 2144790"/>
              <a:gd name="connsiteX84" fmla="*/ 228645 w 3996604"/>
              <a:gd name="connsiteY84" fmla="*/ 1939204 h 2144790"/>
              <a:gd name="connsiteX85" fmla="*/ 102521 w 3996604"/>
              <a:gd name="connsiteY85" fmla="*/ 1876142 h 2144790"/>
              <a:gd name="connsiteX86" fmla="*/ 63107 w 3996604"/>
              <a:gd name="connsiteY86" fmla="*/ 1793373 h 2144790"/>
              <a:gd name="connsiteX87" fmla="*/ 11869 w 3996604"/>
              <a:gd name="connsiteY87" fmla="*/ 1663308 h 2144790"/>
              <a:gd name="connsiteX88" fmla="*/ 45 w 3996604"/>
              <a:gd name="connsiteY88" fmla="*/ 1588422 h 2144790"/>
              <a:gd name="connsiteX89" fmla="*/ 7928 w 3996604"/>
              <a:gd name="connsiteY89" fmla="*/ 1533242 h 2144790"/>
              <a:gd name="connsiteX90" fmla="*/ 74931 w 3996604"/>
              <a:gd name="connsiteY90" fmla="*/ 1434708 h 2144790"/>
              <a:gd name="connsiteX91" fmla="*/ 86756 w 3996604"/>
              <a:gd name="connsiteY91" fmla="*/ 1407118 h 2144790"/>
              <a:gd name="connsiteX92" fmla="*/ 114345 w 3996604"/>
              <a:gd name="connsiteY92" fmla="*/ 1351939 h 2144790"/>
              <a:gd name="connsiteX93" fmla="*/ 122228 w 3996604"/>
              <a:gd name="connsiteY93" fmla="*/ 1320408 h 2144790"/>
              <a:gd name="connsiteX94" fmla="*/ 149818 w 3996604"/>
              <a:gd name="connsiteY94" fmla="*/ 1292818 h 2144790"/>
              <a:gd name="connsiteX95" fmla="*/ 157700 w 3996604"/>
              <a:gd name="connsiteY95" fmla="*/ 1280994 h 2144790"/>
              <a:gd name="connsiteX96" fmla="*/ 208938 w 3996604"/>
              <a:gd name="connsiteY96" fmla="*/ 1245522 h 2144790"/>
              <a:gd name="connsiteX97" fmla="*/ 236528 w 3996604"/>
              <a:gd name="connsiteY97" fmla="*/ 1221873 h 2144790"/>
              <a:gd name="connsiteX98" fmla="*/ 260176 w 3996604"/>
              <a:gd name="connsiteY98" fmla="*/ 1202167 h 2144790"/>
              <a:gd name="connsiteX99" fmla="*/ 287766 w 3996604"/>
              <a:gd name="connsiteY99" fmla="*/ 1170636 h 2144790"/>
              <a:gd name="connsiteX100" fmla="*/ 299590 w 3996604"/>
              <a:gd name="connsiteY100" fmla="*/ 1162753 h 2144790"/>
              <a:gd name="connsiteX101" fmla="*/ 335062 w 3996604"/>
              <a:gd name="connsiteY101" fmla="*/ 1135163 h 2144790"/>
              <a:gd name="connsiteX102" fmla="*/ 362652 w 3996604"/>
              <a:gd name="connsiteY102" fmla="*/ 1111515 h 2144790"/>
              <a:gd name="connsiteX103" fmla="*/ 374476 w 3996604"/>
              <a:gd name="connsiteY103" fmla="*/ 1099691 h 2144790"/>
              <a:gd name="connsiteX104" fmla="*/ 394183 w 3996604"/>
              <a:gd name="connsiteY104" fmla="*/ 1091808 h 2144790"/>
              <a:gd name="connsiteX105" fmla="*/ 437538 w 3996604"/>
              <a:gd name="connsiteY105" fmla="*/ 1076042 h 2144790"/>
              <a:gd name="connsiteX106" fmla="*/ 1099690 w 3996604"/>
              <a:gd name="connsiteY106" fmla="*/ 1072101 h 2144790"/>
              <a:gd name="connsiteX107" fmla="*/ 1190342 w 3996604"/>
              <a:gd name="connsiteY107" fmla="*/ 1064218 h 2144790"/>
              <a:gd name="connsiteX108" fmla="*/ 1375587 w 3996604"/>
              <a:gd name="connsiteY108" fmla="*/ 1060277 h 2144790"/>
              <a:gd name="connsiteX109" fmla="*/ 1458356 w 3996604"/>
              <a:gd name="connsiteY109" fmla="*/ 1056336 h 2144790"/>
              <a:gd name="connsiteX110" fmla="*/ 1529300 w 3996604"/>
              <a:gd name="connsiteY110" fmla="*/ 1052394 h 2144790"/>
              <a:gd name="connsiteX111" fmla="*/ 1635718 w 3996604"/>
              <a:gd name="connsiteY111" fmla="*/ 1044511 h 2144790"/>
              <a:gd name="connsiteX112" fmla="*/ 1927380 w 3996604"/>
              <a:gd name="connsiteY112" fmla="*/ 1048453 h 2144790"/>
              <a:gd name="connsiteX113" fmla="*/ 2159921 w 3996604"/>
              <a:gd name="connsiteY113" fmla="*/ 1079984 h 2144790"/>
              <a:gd name="connsiteX114" fmla="*/ 2230866 w 3996604"/>
              <a:gd name="connsiteY114" fmla="*/ 1083925 h 2144790"/>
              <a:gd name="connsiteX115" fmla="*/ 2313635 w 3996604"/>
              <a:gd name="connsiteY115" fmla="*/ 1072101 h 2144790"/>
              <a:gd name="connsiteX116" fmla="*/ 2321518 w 3996604"/>
              <a:gd name="connsiteY116" fmla="*/ 1044511 h 2144790"/>
              <a:gd name="connsiteX117" fmla="*/ 2297869 w 3996604"/>
              <a:gd name="connsiteY117" fmla="*/ 926270 h 2144790"/>
              <a:gd name="connsiteX118" fmla="*/ 2254514 w 3996604"/>
              <a:gd name="connsiteY118" fmla="*/ 882915 h 2144790"/>
              <a:gd name="connsiteX119" fmla="*/ 2203276 w 3996604"/>
              <a:gd name="connsiteY119" fmla="*/ 819853 h 2144790"/>
              <a:gd name="connsiteX120" fmla="*/ 2092918 w 3996604"/>
              <a:gd name="connsiteY120" fmla="*/ 662198 h 2144790"/>
              <a:gd name="connsiteX121" fmla="*/ 2061387 w 3996604"/>
              <a:gd name="connsiteY121" fmla="*/ 614901 h 2144790"/>
              <a:gd name="connsiteX122" fmla="*/ 2029856 w 3996604"/>
              <a:gd name="connsiteY122" fmla="*/ 551839 h 2144790"/>
              <a:gd name="connsiteX123" fmla="*/ 1998325 w 3996604"/>
              <a:gd name="connsiteY123" fmla="*/ 461187 h 2144790"/>
              <a:gd name="connsiteX124" fmla="*/ 1982559 w 3996604"/>
              <a:gd name="connsiteY124" fmla="*/ 279884 h 2144790"/>
              <a:gd name="connsiteX125" fmla="*/ 1974676 w 3996604"/>
              <a:gd name="connsiteY125" fmla="*/ 189232 h 2144790"/>
              <a:gd name="connsiteX126" fmla="*/ 1970735 w 3996604"/>
              <a:gd name="connsiteY126" fmla="*/ 149818 h 2144790"/>
              <a:gd name="connsiteX127" fmla="*/ 1974676 w 3996604"/>
              <a:gd name="connsiteY127" fmla="*/ 86756 h 2144790"/>
              <a:gd name="connsiteX128" fmla="*/ 1986500 w 3996604"/>
              <a:gd name="connsiteY128" fmla="*/ 51284 h 214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996604" h="2144790">
                <a:moveTo>
                  <a:pt x="1986500" y="51284"/>
                </a:moveTo>
                <a:cubicBezTo>
                  <a:pt x="2002922" y="44715"/>
                  <a:pt x="2044357" y="49479"/>
                  <a:pt x="2073211" y="47342"/>
                </a:cubicBezTo>
                <a:cubicBezTo>
                  <a:pt x="2150790" y="41595"/>
                  <a:pt x="2228103" y="32342"/>
                  <a:pt x="2305752" y="27636"/>
                </a:cubicBezTo>
                <a:cubicBezTo>
                  <a:pt x="2358224" y="24456"/>
                  <a:pt x="2410855" y="25008"/>
                  <a:pt x="2463407" y="23694"/>
                </a:cubicBezTo>
                <a:lnTo>
                  <a:pt x="2632887" y="11870"/>
                </a:lnTo>
                <a:cubicBezTo>
                  <a:pt x="2678902" y="8330"/>
                  <a:pt x="2724690" y="-723"/>
                  <a:pt x="2770835" y="46"/>
                </a:cubicBezTo>
                <a:cubicBezTo>
                  <a:pt x="2882685" y="1910"/>
                  <a:pt x="2994180" y="13184"/>
                  <a:pt x="3105852" y="19753"/>
                </a:cubicBezTo>
                <a:cubicBezTo>
                  <a:pt x="3120304" y="25008"/>
                  <a:pt x="3136167" y="27368"/>
                  <a:pt x="3149207" y="35518"/>
                </a:cubicBezTo>
                <a:cubicBezTo>
                  <a:pt x="3178620" y="53901"/>
                  <a:pt x="3200400" y="84227"/>
                  <a:pt x="3231976" y="98580"/>
                </a:cubicBezTo>
                <a:cubicBezTo>
                  <a:pt x="3246428" y="105149"/>
                  <a:pt x="3260370" y="112978"/>
                  <a:pt x="3275331" y="118287"/>
                </a:cubicBezTo>
                <a:cubicBezTo>
                  <a:pt x="3316957" y="133058"/>
                  <a:pt x="3385895" y="150287"/>
                  <a:pt x="3429045" y="161642"/>
                </a:cubicBezTo>
                <a:cubicBezTo>
                  <a:pt x="3501396" y="221226"/>
                  <a:pt x="3514060" y="228874"/>
                  <a:pt x="3586700" y="303532"/>
                </a:cubicBezTo>
                <a:cubicBezTo>
                  <a:pt x="3604886" y="322223"/>
                  <a:pt x="3619836" y="343881"/>
                  <a:pt x="3637938" y="362653"/>
                </a:cubicBezTo>
                <a:cubicBezTo>
                  <a:pt x="3727219" y="455240"/>
                  <a:pt x="3664784" y="370877"/>
                  <a:pt x="3764062" y="492718"/>
                </a:cubicBezTo>
                <a:cubicBezTo>
                  <a:pt x="3770753" y="500930"/>
                  <a:pt x="3773671" y="511689"/>
                  <a:pt x="3779828" y="520308"/>
                </a:cubicBezTo>
                <a:cubicBezTo>
                  <a:pt x="3786868" y="530164"/>
                  <a:pt x="3795593" y="538701"/>
                  <a:pt x="3803476" y="547898"/>
                </a:cubicBezTo>
                <a:cubicBezTo>
                  <a:pt x="3815490" y="583939"/>
                  <a:pt x="3814749" y="575572"/>
                  <a:pt x="3819242" y="607018"/>
                </a:cubicBezTo>
                <a:cubicBezTo>
                  <a:pt x="3828768" y="673696"/>
                  <a:pt x="3817978" y="647844"/>
                  <a:pt x="3835007" y="681904"/>
                </a:cubicBezTo>
                <a:cubicBezTo>
                  <a:pt x="3837635" y="697670"/>
                  <a:pt x="3839014" y="713695"/>
                  <a:pt x="3842890" y="729201"/>
                </a:cubicBezTo>
                <a:cubicBezTo>
                  <a:pt x="3855207" y="778474"/>
                  <a:pt x="3839467" y="717221"/>
                  <a:pt x="3850773" y="756791"/>
                </a:cubicBezTo>
                <a:cubicBezTo>
                  <a:pt x="3852261" y="761999"/>
                  <a:pt x="3852027" y="767853"/>
                  <a:pt x="3854714" y="772556"/>
                </a:cubicBezTo>
                <a:cubicBezTo>
                  <a:pt x="3857479" y="777396"/>
                  <a:pt x="3862597" y="780439"/>
                  <a:pt x="3866538" y="784380"/>
                </a:cubicBezTo>
                <a:cubicBezTo>
                  <a:pt x="3873091" y="804038"/>
                  <a:pt x="3874390" y="805919"/>
                  <a:pt x="3878362" y="823794"/>
                </a:cubicBezTo>
                <a:cubicBezTo>
                  <a:pt x="3879815" y="830334"/>
                  <a:pt x="3880541" y="837038"/>
                  <a:pt x="3882304" y="843501"/>
                </a:cubicBezTo>
                <a:cubicBezTo>
                  <a:pt x="3884490" y="851517"/>
                  <a:pt x="3890187" y="867149"/>
                  <a:pt x="3890187" y="867149"/>
                </a:cubicBezTo>
                <a:cubicBezTo>
                  <a:pt x="3891501" y="875032"/>
                  <a:pt x="3890163" y="883859"/>
                  <a:pt x="3894128" y="890798"/>
                </a:cubicBezTo>
                <a:cubicBezTo>
                  <a:pt x="3896189" y="894405"/>
                  <a:pt x="3904730" y="890768"/>
                  <a:pt x="3905952" y="894739"/>
                </a:cubicBezTo>
                <a:cubicBezTo>
                  <a:pt x="3910604" y="909860"/>
                  <a:pt x="3907931" y="926338"/>
                  <a:pt x="3909893" y="942036"/>
                </a:cubicBezTo>
                <a:cubicBezTo>
                  <a:pt x="3911875" y="957895"/>
                  <a:pt x="3915148" y="973567"/>
                  <a:pt x="3917776" y="989332"/>
                </a:cubicBezTo>
                <a:cubicBezTo>
                  <a:pt x="3919715" y="1000966"/>
                  <a:pt x="3921741" y="1016993"/>
                  <a:pt x="3925659" y="1028746"/>
                </a:cubicBezTo>
                <a:cubicBezTo>
                  <a:pt x="3927896" y="1035458"/>
                  <a:pt x="3929792" y="1042453"/>
                  <a:pt x="3933542" y="1048453"/>
                </a:cubicBezTo>
                <a:cubicBezTo>
                  <a:pt x="3936496" y="1053180"/>
                  <a:pt x="3942126" y="1055741"/>
                  <a:pt x="3945366" y="1060277"/>
                </a:cubicBezTo>
                <a:cubicBezTo>
                  <a:pt x="3948781" y="1065058"/>
                  <a:pt x="3949425" y="1071581"/>
                  <a:pt x="3953249" y="1076042"/>
                </a:cubicBezTo>
                <a:cubicBezTo>
                  <a:pt x="3956513" y="1079850"/>
                  <a:pt x="3975295" y="1092054"/>
                  <a:pt x="3980838" y="1095749"/>
                </a:cubicBezTo>
                <a:cubicBezTo>
                  <a:pt x="3983466" y="1099690"/>
                  <a:pt x="3986603" y="1103336"/>
                  <a:pt x="3988721" y="1107573"/>
                </a:cubicBezTo>
                <a:cubicBezTo>
                  <a:pt x="3991545" y="1113222"/>
                  <a:pt x="3995343" y="1130119"/>
                  <a:pt x="3996604" y="1135163"/>
                </a:cubicBezTo>
                <a:cubicBezTo>
                  <a:pt x="3995290" y="1156184"/>
                  <a:pt x="3995947" y="1177421"/>
                  <a:pt x="3992662" y="1198225"/>
                </a:cubicBezTo>
                <a:cubicBezTo>
                  <a:pt x="3991923" y="1202904"/>
                  <a:pt x="3986646" y="1205695"/>
                  <a:pt x="3984780" y="1210049"/>
                </a:cubicBezTo>
                <a:cubicBezTo>
                  <a:pt x="3970023" y="1244483"/>
                  <a:pt x="3995271" y="1206572"/>
                  <a:pt x="3969014" y="1241580"/>
                </a:cubicBezTo>
                <a:cubicBezTo>
                  <a:pt x="3953892" y="1302075"/>
                  <a:pt x="3979447" y="1202862"/>
                  <a:pt x="3957190" y="1277053"/>
                </a:cubicBezTo>
                <a:cubicBezTo>
                  <a:pt x="3955265" y="1283470"/>
                  <a:pt x="3954350" y="1290152"/>
                  <a:pt x="3953249" y="1296760"/>
                </a:cubicBezTo>
                <a:cubicBezTo>
                  <a:pt x="3951001" y="1310246"/>
                  <a:pt x="3945952" y="1354709"/>
                  <a:pt x="3941425" y="1363763"/>
                </a:cubicBezTo>
                <a:cubicBezTo>
                  <a:pt x="3898888" y="1448837"/>
                  <a:pt x="3958590" y="1327576"/>
                  <a:pt x="3929600" y="1391353"/>
                </a:cubicBezTo>
                <a:cubicBezTo>
                  <a:pt x="3924737" y="1402051"/>
                  <a:pt x="3917551" y="1411736"/>
                  <a:pt x="3913835" y="1422884"/>
                </a:cubicBezTo>
                <a:cubicBezTo>
                  <a:pt x="3901771" y="1459074"/>
                  <a:pt x="3896859" y="1476340"/>
                  <a:pt x="3874421" y="1517477"/>
                </a:cubicBezTo>
                <a:cubicBezTo>
                  <a:pt x="3866538" y="1531929"/>
                  <a:pt x="3859401" y="1546812"/>
                  <a:pt x="3850773" y="1560832"/>
                </a:cubicBezTo>
                <a:cubicBezTo>
                  <a:pt x="3838360" y="1581003"/>
                  <a:pt x="3824126" y="1600004"/>
                  <a:pt x="3811359" y="1619953"/>
                </a:cubicBezTo>
                <a:cubicBezTo>
                  <a:pt x="3803100" y="1632858"/>
                  <a:pt x="3796363" y="1646722"/>
                  <a:pt x="3787711" y="1659367"/>
                </a:cubicBezTo>
                <a:cubicBezTo>
                  <a:pt x="3779252" y="1671730"/>
                  <a:pt x="3768430" y="1682375"/>
                  <a:pt x="3760121" y="1694839"/>
                </a:cubicBezTo>
                <a:cubicBezTo>
                  <a:pt x="3752618" y="1706093"/>
                  <a:pt x="3747762" y="1718955"/>
                  <a:pt x="3740414" y="1730311"/>
                </a:cubicBezTo>
                <a:cubicBezTo>
                  <a:pt x="3733277" y="1741341"/>
                  <a:pt x="3723348" y="1750472"/>
                  <a:pt x="3716766" y="1761842"/>
                </a:cubicBezTo>
                <a:cubicBezTo>
                  <a:pt x="3708812" y="1775581"/>
                  <a:pt x="3705582" y="1791805"/>
                  <a:pt x="3697059" y="1805198"/>
                </a:cubicBezTo>
                <a:cubicBezTo>
                  <a:pt x="3687034" y="1820951"/>
                  <a:pt x="3672790" y="1833615"/>
                  <a:pt x="3661587" y="1848553"/>
                </a:cubicBezTo>
                <a:cubicBezTo>
                  <a:pt x="3543110" y="2006522"/>
                  <a:pt x="3679643" y="1835200"/>
                  <a:pt x="3570935" y="1966794"/>
                </a:cubicBezTo>
                <a:cubicBezTo>
                  <a:pt x="3517049" y="2032024"/>
                  <a:pt x="3562825" y="1983482"/>
                  <a:pt x="3511814" y="2029856"/>
                </a:cubicBezTo>
                <a:cubicBezTo>
                  <a:pt x="3506315" y="2034855"/>
                  <a:pt x="3502097" y="2041302"/>
                  <a:pt x="3496049" y="2045622"/>
                </a:cubicBezTo>
                <a:cubicBezTo>
                  <a:pt x="3492668" y="2048037"/>
                  <a:pt x="3487997" y="2047822"/>
                  <a:pt x="3484225" y="2049563"/>
                </a:cubicBezTo>
                <a:cubicBezTo>
                  <a:pt x="3470888" y="2055718"/>
                  <a:pt x="3458357" y="2063589"/>
                  <a:pt x="3444811" y="2069270"/>
                </a:cubicBezTo>
                <a:cubicBezTo>
                  <a:pt x="3417584" y="2080688"/>
                  <a:pt x="3390539" y="2093083"/>
                  <a:pt x="3362042" y="2100801"/>
                </a:cubicBezTo>
                <a:cubicBezTo>
                  <a:pt x="3327221" y="2110232"/>
                  <a:pt x="3290841" y="2112682"/>
                  <a:pt x="3255625" y="2120508"/>
                </a:cubicBezTo>
                <a:cubicBezTo>
                  <a:pt x="3243458" y="2123212"/>
                  <a:pt x="3231976" y="2128391"/>
                  <a:pt x="3220152" y="2132332"/>
                </a:cubicBezTo>
                <a:cubicBezTo>
                  <a:pt x="3212269" y="2131018"/>
                  <a:pt x="3204085" y="2130918"/>
                  <a:pt x="3196504" y="2128391"/>
                </a:cubicBezTo>
                <a:cubicBezTo>
                  <a:pt x="3192010" y="2126893"/>
                  <a:pt x="3188405" y="2123435"/>
                  <a:pt x="3184680" y="2120508"/>
                </a:cubicBezTo>
                <a:cubicBezTo>
                  <a:pt x="3169998" y="2108972"/>
                  <a:pt x="3154528" y="2098239"/>
                  <a:pt x="3141325" y="2085036"/>
                </a:cubicBezTo>
                <a:cubicBezTo>
                  <a:pt x="3126873" y="2070584"/>
                  <a:pt x="3110736" y="2057640"/>
                  <a:pt x="3097969" y="2041680"/>
                </a:cubicBezTo>
                <a:cubicBezTo>
                  <a:pt x="3092714" y="2035111"/>
                  <a:pt x="3088152" y="2027921"/>
                  <a:pt x="3082204" y="2021973"/>
                </a:cubicBezTo>
                <a:cubicBezTo>
                  <a:pt x="3074949" y="2014718"/>
                  <a:pt x="3066096" y="2009227"/>
                  <a:pt x="3058556" y="2002267"/>
                </a:cubicBezTo>
                <a:cubicBezTo>
                  <a:pt x="3048999" y="1993445"/>
                  <a:pt x="3040571" y="1983447"/>
                  <a:pt x="3030966" y="1974677"/>
                </a:cubicBezTo>
                <a:cubicBezTo>
                  <a:pt x="3010339" y="1955844"/>
                  <a:pt x="2993070" y="1931615"/>
                  <a:pt x="2967904" y="1919498"/>
                </a:cubicBezTo>
                <a:cubicBezTo>
                  <a:pt x="2932432" y="1902419"/>
                  <a:pt x="2898837" y="1880710"/>
                  <a:pt x="2861487" y="1868260"/>
                </a:cubicBezTo>
                <a:cubicBezTo>
                  <a:pt x="2849663" y="1864319"/>
                  <a:pt x="2837971" y="1859953"/>
                  <a:pt x="2826014" y="1856436"/>
                </a:cubicBezTo>
                <a:cubicBezTo>
                  <a:pt x="2815620" y="1853379"/>
                  <a:pt x="2804922" y="1851453"/>
                  <a:pt x="2794483" y="1848553"/>
                </a:cubicBezTo>
                <a:cubicBezTo>
                  <a:pt x="2781267" y="1844882"/>
                  <a:pt x="2768207" y="1840670"/>
                  <a:pt x="2755069" y="1836729"/>
                </a:cubicBezTo>
                <a:cubicBezTo>
                  <a:pt x="2716969" y="1838043"/>
                  <a:pt x="2678828" y="1838474"/>
                  <a:pt x="2640769" y="1840670"/>
                </a:cubicBezTo>
                <a:cubicBezTo>
                  <a:pt x="2610788" y="1842400"/>
                  <a:pt x="2518646" y="1851016"/>
                  <a:pt x="2483114" y="1856436"/>
                </a:cubicBezTo>
                <a:cubicBezTo>
                  <a:pt x="2257925" y="1890786"/>
                  <a:pt x="2366484" y="1882227"/>
                  <a:pt x="2120507" y="1907673"/>
                </a:cubicBezTo>
                <a:cubicBezTo>
                  <a:pt x="1694344" y="1951759"/>
                  <a:pt x="1764641" y="1942133"/>
                  <a:pt x="1312525" y="1966794"/>
                </a:cubicBezTo>
                <a:cubicBezTo>
                  <a:pt x="1148301" y="2006208"/>
                  <a:pt x="982161" y="2038359"/>
                  <a:pt x="819852" y="2085036"/>
                </a:cubicBezTo>
                <a:cubicBezTo>
                  <a:pt x="780326" y="2096403"/>
                  <a:pt x="744023" y="2162558"/>
                  <a:pt x="709493" y="2140215"/>
                </a:cubicBezTo>
                <a:cubicBezTo>
                  <a:pt x="552211" y="2038443"/>
                  <a:pt x="731584" y="2032240"/>
                  <a:pt x="674021" y="1974677"/>
                </a:cubicBezTo>
                <a:cubicBezTo>
                  <a:pt x="669018" y="1969674"/>
                  <a:pt x="661201" y="1968415"/>
                  <a:pt x="654314" y="1966794"/>
                </a:cubicBezTo>
                <a:cubicBezTo>
                  <a:pt x="638756" y="1963133"/>
                  <a:pt x="622916" y="1960556"/>
                  <a:pt x="607018" y="1958911"/>
                </a:cubicBezTo>
                <a:cubicBezTo>
                  <a:pt x="584763" y="1956609"/>
                  <a:pt x="562349" y="1956284"/>
                  <a:pt x="540014" y="1954970"/>
                </a:cubicBezTo>
                <a:cubicBezTo>
                  <a:pt x="521621" y="1952342"/>
                  <a:pt x="503391" y="1948027"/>
                  <a:pt x="484835" y="1947087"/>
                </a:cubicBezTo>
                <a:cubicBezTo>
                  <a:pt x="399507" y="1942766"/>
                  <a:pt x="313510" y="1949072"/>
                  <a:pt x="228645" y="1939204"/>
                </a:cubicBezTo>
                <a:cubicBezTo>
                  <a:pt x="172265" y="1932648"/>
                  <a:pt x="143674" y="1906071"/>
                  <a:pt x="102521" y="1876142"/>
                </a:cubicBezTo>
                <a:cubicBezTo>
                  <a:pt x="77337" y="1830812"/>
                  <a:pt x="84459" y="1846752"/>
                  <a:pt x="63107" y="1793373"/>
                </a:cubicBezTo>
                <a:cubicBezTo>
                  <a:pt x="45801" y="1750108"/>
                  <a:pt x="11869" y="1663308"/>
                  <a:pt x="11869" y="1663308"/>
                </a:cubicBezTo>
                <a:cubicBezTo>
                  <a:pt x="8632" y="1647121"/>
                  <a:pt x="-729" y="1606228"/>
                  <a:pt x="45" y="1588422"/>
                </a:cubicBezTo>
                <a:cubicBezTo>
                  <a:pt x="852" y="1569859"/>
                  <a:pt x="-209" y="1549945"/>
                  <a:pt x="7928" y="1533242"/>
                </a:cubicBezTo>
                <a:cubicBezTo>
                  <a:pt x="25324" y="1497535"/>
                  <a:pt x="59284" y="1471215"/>
                  <a:pt x="74931" y="1434708"/>
                </a:cubicBezTo>
                <a:cubicBezTo>
                  <a:pt x="78873" y="1425511"/>
                  <a:pt x="82281" y="1416067"/>
                  <a:pt x="86756" y="1407118"/>
                </a:cubicBezTo>
                <a:cubicBezTo>
                  <a:pt x="101379" y="1377873"/>
                  <a:pt x="104117" y="1382622"/>
                  <a:pt x="114345" y="1351939"/>
                </a:cubicBezTo>
                <a:cubicBezTo>
                  <a:pt x="117771" y="1341661"/>
                  <a:pt x="116654" y="1329698"/>
                  <a:pt x="122228" y="1320408"/>
                </a:cubicBezTo>
                <a:cubicBezTo>
                  <a:pt x="128920" y="1309255"/>
                  <a:pt x="142604" y="1303640"/>
                  <a:pt x="149818" y="1292818"/>
                </a:cubicBezTo>
                <a:cubicBezTo>
                  <a:pt x="152445" y="1288877"/>
                  <a:pt x="154001" y="1283953"/>
                  <a:pt x="157700" y="1280994"/>
                </a:cubicBezTo>
                <a:cubicBezTo>
                  <a:pt x="173921" y="1268017"/>
                  <a:pt x="191967" y="1257501"/>
                  <a:pt x="208938" y="1245522"/>
                </a:cubicBezTo>
                <a:cubicBezTo>
                  <a:pt x="236080" y="1226363"/>
                  <a:pt x="214190" y="1241729"/>
                  <a:pt x="236528" y="1221873"/>
                </a:cubicBezTo>
                <a:cubicBezTo>
                  <a:pt x="244197" y="1215056"/>
                  <a:pt x="252921" y="1209422"/>
                  <a:pt x="260176" y="1202167"/>
                </a:cubicBezTo>
                <a:cubicBezTo>
                  <a:pt x="296420" y="1165923"/>
                  <a:pt x="244772" y="1207487"/>
                  <a:pt x="287766" y="1170636"/>
                </a:cubicBezTo>
                <a:cubicBezTo>
                  <a:pt x="291363" y="1167553"/>
                  <a:pt x="295800" y="1165595"/>
                  <a:pt x="299590" y="1162753"/>
                </a:cubicBezTo>
                <a:cubicBezTo>
                  <a:pt x="311573" y="1153765"/>
                  <a:pt x="323436" y="1144609"/>
                  <a:pt x="335062" y="1135163"/>
                </a:cubicBezTo>
                <a:cubicBezTo>
                  <a:pt x="344463" y="1127525"/>
                  <a:pt x="354087" y="1120080"/>
                  <a:pt x="362652" y="1111515"/>
                </a:cubicBezTo>
                <a:cubicBezTo>
                  <a:pt x="366593" y="1107574"/>
                  <a:pt x="369749" y="1102645"/>
                  <a:pt x="374476" y="1099691"/>
                </a:cubicBezTo>
                <a:cubicBezTo>
                  <a:pt x="380476" y="1095941"/>
                  <a:pt x="387718" y="1094681"/>
                  <a:pt x="394183" y="1091808"/>
                </a:cubicBezTo>
                <a:cubicBezTo>
                  <a:pt x="408831" y="1085298"/>
                  <a:pt x="420045" y="1076342"/>
                  <a:pt x="437538" y="1076042"/>
                </a:cubicBezTo>
                <a:cubicBezTo>
                  <a:pt x="658227" y="1072259"/>
                  <a:pt x="878973" y="1073415"/>
                  <a:pt x="1099690" y="1072101"/>
                </a:cubicBezTo>
                <a:cubicBezTo>
                  <a:pt x="1129907" y="1069473"/>
                  <a:pt x="1160038" y="1065517"/>
                  <a:pt x="1190342" y="1064218"/>
                </a:cubicBezTo>
                <a:cubicBezTo>
                  <a:pt x="1252048" y="1061574"/>
                  <a:pt x="1313851" y="1062093"/>
                  <a:pt x="1375587" y="1060277"/>
                </a:cubicBezTo>
                <a:cubicBezTo>
                  <a:pt x="1403196" y="1059465"/>
                  <a:pt x="1430771" y="1057751"/>
                  <a:pt x="1458356" y="1056336"/>
                </a:cubicBezTo>
                <a:lnTo>
                  <a:pt x="1529300" y="1052394"/>
                </a:lnTo>
                <a:lnTo>
                  <a:pt x="1635718" y="1044511"/>
                </a:lnTo>
                <a:cubicBezTo>
                  <a:pt x="1732939" y="1045825"/>
                  <a:pt x="1830258" y="1043872"/>
                  <a:pt x="1927380" y="1048453"/>
                </a:cubicBezTo>
                <a:cubicBezTo>
                  <a:pt x="1993790" y="1051586"/>
                  <a:pt x="2092250" y="1072465"/>
                  <a:pt x="2159921" y="1079984"/>
                </a:cubicBezTo>
                <a:cubicBezTo>
                  <a:pt x="2183461" y="1082600"/>
                  <a:pt x="2207218" y="1082611"/>
                  <a:pt x="2230866" y="1083925"/>
                </a:cubicBezTo>
                <a:cubicBezTo>
                  <a:pt x="2258456" y="1079984"/>
                  <a:pt x="2288076" y="1083213"/>
                  <a:pt x="2313635" y="1072101"/>
                </a:cubicBezTo>
                <a:cubicBezTo>
                  <a:pt x="2322406" y="1068287"/>
                  <a:pt x="2322546" y="1054020"/>
                  <a:pt x="2321518" y="1044511"/>
                </a:cubicBezTo>
                <a:cubicBezTo>
                  <a:pt x="2317198" y="1004550"/>
                  <a:pt x="2313264" y="963399"/>
                  <a:pt x="2297869" y="926270"/>
                </a:cubicBezTo>
                <a:cubicBezTo>
                  <a:pt x="2290041" y="907391"/>
                  <a:pt x="2268092" y="898190"/>
                  <a:pt x="2254514" y="882915"/>
                </a:cubicBezTo>
                <a:cubicBezTo>
                  <a:pt x="2236520" y="862672"/>
                  <a:pt x="2219745" y="841355"/>
                  <a:pt x="2203276" y="819853"/>
                </a:cubicBezTo>
                <a:cubicBezTo>
                  <a:pt x="2019001" y="579270"/>
                  <a:pt x="2160076" y="770683"/>
                  <a:pt x="2092918" y="662198"/>
                </a:cubicBezTo>
                <a:cubicBezTo>
                  <a:pt x="2082945" y="646087"/>
                  <a:pt x="2070788" y="631352"/>
                  <a:pt x="2061387" y="614901"/>
                </a:cubicBezTo>
                <a:cubicBezTo>
                  <a:pt x="2049727" y="594496"/>
                  <a:pt x="2038776" y="573582"/>
                  <a:pt x="2029856" y="551839"/>
                </a:cubicBezTo>
                <a:cubicBezTo>
                  <a:pt x="2017713" y="522240"/>
                  <a:pt x="1998325" y="461187"/>
                  <a:pt x="1998325" y="461187"/>
                </a:cubicBezTo>
                <a:cubicBezTo>
                  <a:pt x="1980285" y="343932"/>
                  <a:pt x="2000416" y="485229"/>
                  <a:pt x="1982559" y="279884"/>
                </a:cubicBezTo>
                <a:cubicBezTo>
                  <a:pt x="1979931" y="249667"/>
                  <a:pt x="1977422" y="219439"/>
                  <a:pt x="1974676" y="189232"/>
                </a:cubicBezTo>
                <a:cubicBezTo>
                  <a:pt x="1973481" y="176083"/>
                  <a:pt x="1970735" y="149818"/>
                  <a:pt x="1970735" y="149818"/>
                </a:cubicBezTo>
                <a:cubicBezTo>
                  <a:pt x="1972049" y="128797"/>
                  <a:pt x="1971552" y="107585"/>
                  <a:pt x="1974676" y="86756"/>
                </a:cubicBezTo>
                <a:cubicBezTo>
                  <a:pt x="1984322" y="22451"/>
                  <a:pt x="1970078" y="57853"/>
                  <a:pt x="1986500" y="51284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BD72FF-3465-D676-CD20-8DC386A391B8}"/>
              </a:ext>
            </a:extLst>
          </p:cNvPr>
          <p:cNvSpPr/>
          <p:nvPr/>
        </p:nvSpPr>
        <p:spPr>
          <a:xfrm>
            <a:off x="6822528" y="1379483"/>
            <a:ext cx="5155948" cy="3082158"/>
          </a:xfrm>
          <a:custGeom>
            <a:avLst/>
            <a:gdLst>
              <a:gd name="connsiteX0" fmla="*/ 654269 w 5155948"/>
              <a:gd name="connsiteY0" fmla="*/ 3058510 h 3082158"/>
              <a:gd name="connsiteX1" fmla="*/ 760686 w 5155948"/>
              <a:gd name="connsiteY1" fmla="*/ 3038803 h 3082158"/>
              <a:gd name="connsiteX2" fmla="*/ 831631 w 5155948"/>
              <a:gd name="connsiteY2" fmla="*/ 3030920 h 3082158"/>
              <a:gd name="connsiteX3" fmla="*/ 973520 w 5155948"/>
              <a:gd name="connsiteY3" fmla="*/ 3011214 h 3082158"/>
              <a:gd name="connsiteX4" fmla="*/ 1308538 w 5155948"/>
              <a:gd name="connsiteY4" fmla="*/ 2963917 h 3082158"/>
              <a:gd name="connsiteX5" fmla="*/ 1430720 w 5155948"/>
              <a:gd name="connsiteY5" fmla="*/ 2959976 h 3082158"/>
              <a:gd name="connsiteX6" fmla="*/ 1604141 w 5155948"/>
              <a:gd name="connsiteY6" fmla="*/ 2956034 h 3082158"/>
              <a:gd name="connsiteX7" fmla="*/ 2215055 w 5155948"/>
              <a:gd name="connsiteY7" fmla="*/ 3007272 h 3082158"/>
              <a:gd name="connsiteX8" fmla="*/ 2825969 w 5155948"/>
              <a:gd name="connsiteY8" fmla="*/ 3066393 h 3082158"/>
              <a:gd name="connsiteX9" fmla="*/ 3314700 w 5155948"/>
              <a:gd name="connsiteY9" fmla="*/ 3082158 h 3082158"/>
              <a:gd name="connsiteX10" fmla="*/ 4051738 w 5155948"/>
              <a:gd name="connsiteY10" fmla="*/ 3011214 h 3082158"/>
              <a:gd name="connsiteX11" fmla="*/ 4225158 w 5155948"/>
              <a:gd name="connsiteY11" fmla="*/ 2991507 h 3082158"/>
              <a:gd name="connsiteX12" fmla="*/ 4426169 w 5155948"/>
              <a:gd name="connsiteY12" fmla="*/ 2971800 h 3082158"/>
              <a:gd name="connsiteX13" fmla="*/ 4642944 w 5155948"/>
              <a:gd name="connsiteY13" fmla="*/ 2908738 h 3082158"/>
              <a:gd name="connsiteX14" fmla="*/ 4729655 w 5155948"/>
              <a:gd name="connsiteY14" fmla="*/ 2881148 h 3082158"/>
              <a:gd name="connsiteX15" fmla="*/ 4847896 w 5155948"/>
              <a:gd name="connsiteY15" fmla="*/ 2849617 h 3082158"/>
              <a:gd name="connsiteX16" fmla="*/ 5064672 w 5155948"/>
              <a:gd name="connsiteY16" fmla="*/ 2727434 h 3082158"/>
              <a:gd name="connsiteX17" fmla="*/ 5123793 w 5155948"/>
              <a:gd name="connsiteY17" fmla="*/ 2664372 h 3082158"/>
              <a:gd name="connsiteX18" fmla="*/ 5151382 w 5155948"/>
              <a:gd name="connsiteY18" fmla="*/ 2593427 h 3082158"/>
              <a:gd name="connsiteX19" fmla="*/ 5155324 w 5155948"/>
              <a:gd name="connsiteY19" fmla="*/ 2518541 h 3082158"/>
              <a:gd name="connsiteX20" fmla="*/ 5119851 w 5155948"/>
              <a:gd name="connsiteY20" fmla="*/ 2289941 h 3082158"/>
              <a:gd name="connsiteX21" fmla="*/ 5052848 w 5155948"/>
              <a:gd name="connsiteY21" fmla="*/ 1927334 h 3082158"/>
              <a:gd name="connsiteX22" fmla="*/ 4985844 w 5155948"/>
              <a:gd name="connsiteY22" fmla="*/ 1734207 h 3082158"/>
              <a:gd name="connsiteX23" fmla="*/ 4922782 w 5155948"/>
              <a:gd name="connsiteY23" fmla="*/ 1576551 h 3082158"/>
              <a:gd name="connsiteX24" fmla="*/ 4512879 w 5155948"/>
              <a:gd name="connsiteY24" fmla="*/ 1111469 h 3082158"/>
              <a:gd name="connsiteX25" fmla="*/ 4382813 w 5155948"/>
              <a:gd name="connsiteY25" fmla="*/ 969579 h 3082158"/>
              <a:gd name="connsiteX26" fmla="*/ 4099034 w 5155948"/>
              <a:gd name="connsiteY26" fmla="*/ 555734 h 3082158"/>
              <a:gd name="connsiteX27" fmla="*/ 3590596 w 5155948"/>
              <a:gd name="connsiteY27" fmla="*/ 240424 h 3082158"/>
              <a:gd name="connsiteX28" fmla="*/ 3421117 w 5155948"/>
              <a:gd name="connsiteY28" fmla="*/ 169479 h 3082158"/>
              <a:gd name="connsiteX29" fmla="*/ 2900855 w 5155948"/>
              <a:gd name="connsiteY29" fmla="*/ 39414 h 3082158"/>
              <a:gd name="connsiteX30" fmla="*/ 2707727 w 5155948"/>
              <a:gd name="connsiteY30" fmla="*/ 11824 h 3082158"/>
              <a:gd name="connsiteX31" fmla="*/ 2483069 w 5155948"/>
              <a:gd name="connsiteY31" fmla="*/ 0 h 3082158"/>
              <a:gd name="connsiteX32" fmla="*/ 1288831 w 5155948"/>
              <a:gd name="connsiteY32" fmla="*/ 7883 h 3082158"/>
              <a:gd name="connsiteX33" fmla="*/ 413844 w 5155948"/>
              <a:gd name="connsiteY33" fmla="*/ 11824 h 3082158"/>
              <a:gd name="connsiteX34" fmla="*/ 378372 w 5155948"/>
              <a:gd name="connsiteY34" fmla="*/ 15765 h 3082158"/>
              <a:gd name="connsiteX35" fmla="*/ 0 w 5155948"/>
              <a:gd name="connsiteY35" fmla="*/ 31531 h 3082158"/>
              <a:gd name="connsiteX36" fmla="*/ 15765 w 5155948"/>
              <a:gd name="connsiteY36" fmla="*/ 98534 h 3082158"/>
              <a:gd name="connsiteX37" fmla="*/ 39413 w 5155948"/>
              <a:gd name="connsiteY37" fmla="*/ 126124 h 3082158"/>
              <a:gd name="connsiteX38" fmla="*/ 63062 w 5155948"/>
              <a:gd name="connsiteY38" fmla="*/ 157655 h 3082158"/>
              <a:gd name="connsiteX39" fmla="*/ 74886 w 5155948"/>
              <a:gd name="connsiteY39" fmla="*/ 181303 h 3082158"/>
              <a:gd name="connsiteX40" fmla="*/ 149772 w 5155948"/>
              <a:gd name="connsiteY40" fmla="*/ 319251 h 3082158"/>
              <a:gd name="connsiteX41" fmla="*/ 189186 w 5155948"/>
              <a:gd name="connsiteY41" fmla="*/ 390196 h 3082158"/>
              <a:gd name="connsiteX42" fmla="*/ 279838 w 5155948"/>
              <a:gd name="connsiteY42" fmla="*/ 725214 h 3082158"/>
              <a:gd name="connsiteX43" fmla="*/ 307427 w 5155948"/>
              <a:gd name="connsiteY43" fmla="*/ 831631 h 3082158"/>
              <a:gd name="connsiteX44" fmla="*/ 323193 w 5155948"/>
              <a:gd name="connsiteY44" fmla="*/ 926224 h 3082158"/>
              <a:gd name="connsiteX45" fmla="*/ 394138 w 5155948"/>
              <a:gd name="connsiteY45" fmla="*/ 1194238 h 3082158"/>
              <a:gd name="connsiteX46" fmla="*/ 413844 w 5155948"/>
              <a:gd name="connsiteY46" fmla="*/ 1277007 h 3082158"/>
              <a:gd name="connsiteX47" fmla="*/ 453258 w 5155948"/>
              <a:gd name="connsiteY47" fmla="*/ 1564727 h 3082158"/>
              <a:gd name="connsiteX48" fmla="*/ 472965 w 5155948"/>
              <a:gd name="connsiteY48" fmla="*/ 1954924 h 3082158"/>
              <a:gd name="connsiteX49" fmla="*/ 504496 w 5155948"/>
              <a:gd name="connsiteY49" fmla="*/ 2207172 h 3082158"/>
              <a:gd name="connsiteX50" fmla="*/ 587265 w 5155948"/>
              <a:gd name="connsiteY50" fmla="*/ 2546131 h 3082158"/>
              <a:gd name="connsiteX51" fmla="*/ 618796 w 5155948"/>
              <a:gd name="connsiteY51" fmla="*/ 2688020 h 3082158"/>
              <a:gd name="connsiteX52" fmla="*/ 658210 w 5155948"/>
              <a:gd name="connsiteY52" fmla="*/ 2877207 h 3082158"/>
              <a:gd name="connsiteX53" fmla="*/ 662151 w 5155948"/>
              <a:gd name="connsiteY53" fmla="*/ 2912679 h 3082158"/>
              <a:gd name="connsiteX54" fmla="*/ 670034 w 5155948"/>
              <a:gd name="connsiteY54" fmla="*/ 2940269 h 3082158"/>
              <a:gd name="connsiteX55" fmla="*/ 673975 w 5155948"/>
              <a:gd name="connsiteY55" fmla="*/ 2967858 h 3082158"/>
              <a:gd name="connsiteX56" fmla="*/ 670034 w 5155948"/>
              <a:gd name="connsiteY56" fmla="*/ 2991507 h 3082158"/>
              <a:gd name="connsiteX57" fmla="*/ 658210 w 5155948"/>
              <a:gd name="connsiteY57" fmla="*/ 3019096 h 3082158"/>
              <a:gd name="connsiteX58" fmla="*/ 654269 w 5155948"/>
              <a:gd name="connsiteY58" fmla="*/ 3030920 h 3082158"/>
              <a:gd name="connsiteX59" fmla="*/ 654269 w 5155948"/>
              <a:gd name="connsiteY59" fmla="*/ 3058510 h 308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155948" h="3082158">
                <a:moveTo>
                  <a:pt x="654269" y="3058510"/>
                </a:moveTo>
                <a:cubicBezTo>
                  <a:pt x="672005" y="3059824"/>
                  <a:pt x="725039" y="3044348"/>
                  <a:pt x="760686" y="3038803"/>
                </a:cubicBezTo>
                <a:cubicBezTo>
                  <a:pt x="784197" y="3035146"/>
                  <a:pt x="808035" y="3033979"/>
                  <a:pt x="831631" y="3030920"/>
                </a:cubicBezTo>
                <a:lnTo>
                  <a:pt x="973520" y="3011214"/>
                </a:lnTo>
                <a:cubicBezTo>
                  <a:pt x="1073955" y="2996335"/>
                  <a:pt x="1205928" y="2972588"/>
                  <a:pt x="1308538" y="2963917"/>
                </a:cubicBezTo>
                <a:cubicBezTo>
                  <a:pt x="1349142" y="2960486"/>
                  <a:pt x="1389986" y="2961062"/>
                  <a:pt x="1430720" y="2959976"/>
                </a:cubicBezTo>
                <a:lnTo>
                  <a:pt x="1604141" y="2956034"/>
                </a:lnTo>
                <a:lnTo>
                  <a:pt x="2215055" y="3007272"/>
                </a:lnTo>
                <a:cubicBezTo>
                  <a:pt x="2441748" y="3027704"/>
                  <a:pt x="2599145" y="3050641"/>
                  <a:pt x="2825969" y="3066393"/>
                </a:cubicBezTo>
                <a:cubicBezTo>
                  <a:pt x="3003789" y="3078742"/>
                  <a:pt x="3138861" y="3079073"/>
                  <a:pt x="3314700" y="3082158"/>
                </a:cubicBezTo>
                <a:cubicBezTo>
                  <a:pt x="3807020" y="3048205"/>
                  <a:pt x="3523735" y="3073547"/>
                  <a:pt x="4051738" y="3011214"/>
                </a:cubicBezTo>
                <a:lnTo>
                  <a:pt x="4225158" y="2991507"/>
                </a:lnTo>
                <a:lnTo>
                  <a:pt x="4426169" y="2971800"/>
                </a:lnTo>
                <a:lnTo>
                  <a:pt x="4642944" y="2908738"/>
                </a:lnTo>
                <a:cubicBezTo>
                  <a:pt x="4672007" y="2900057"/>
                  <a:pt x="4700130" y="2888095"/>
                  <a:pt x="4729655" y="2881148"/>
                </a:cubicBezTo>
                <a:cubicBezTo>
                  <a:pt x="4753498" y="2875538"/>
                  <a:pt x="4821890" y="2861034"/>
                  <a:pt x="4847896" y="2849617"/>
                </a:cubicBezTo>
                <a:cubicBezTo>
                  <a:pt x="4907366" y="2823508"/>
                  <a:pt x="5013530" y="2767617"/>
                  <a:pt x="5064672" y="2727434"/>
                </a:cubicBezTo>
                <a:cubicBezTo>
                  <a:pt x="5087329" y="2709632"/>
                  <a:pt x="5104086" y="2685393"/>
                  <a:pt x="5123793" y="2664372"/>
                </a:cubicBezTo>
                <a:cubicBezTo>
                  <a:pt x="5132989" y="2640724"/>
                  <a:pt x="5146020" y="2618227"/>
                  <a:pt x="5151382" y="2593427"/>
                </a:cubicBezTo>
                <a:cubicBezTo>
                  <a:pt x="5156665" y="2568995"/>
                  <a:pt x="5156387" y="2543515"/>
                  <a:pt x="5155324" y="2518541"/>
                </a:cubicBezTo>
                <a:cubicBezTo>
                  <a:pt x="5150949" y="2415728"/>
                  <a:pt x="5138010" y="2392843"/>
                  <a:pt x="5119851" y="2289941"/>
                </a:cubicBezTo>
                <a:cubicBezTo>
                  <a:pt x="5104492" y="2202905"/>
                  <a:pt x="5080736" y="2023269"/>
                  <a:pt x="5052848" y="1927334"/>
                </a:cubicBezTo>
                <a:cubicBezTo>
                  <a:pt x="5033827" y="1861903"/>
                  <a:pt x="5009533" y="1798097"/>
                  <a:pt x="4985844" y="1734207"/>
                </a:cubicBezTo>
                <a:cubicBezTo>
                  <a:pt x="4966166" y="1681137"/>
                  <a:pt x="4951758" y="1625172"/>
                  <a:pt x="4922782" y="1576551"/>
                </a:cubicBezTo>
                <a:cubicBezTo>
                  <a:pt x="4778098" y="1333775"/>
                  <a:pt x="4717090" y="1317852"/>
                  <a:pt x="4512879" y="1111469"/>
                </a:cubicBezTo>
                <a:cubicBezTo>
                  <a:pt x="4467751" y="1065861"/>
                  <a:pt x="4420634" y="1021408"/>
                  <a:pt x="4382813" y="969579"/>
                </a:cubicBezTo>
                <a:cubicBezTo>
                  <a:pt x="4316490" y="878693"/>
                  <a:pt x="4201958" y="658659"/>
                  <a:pt x="4099034" y="555734"/>
                </a:cubicBezTo>
                <a:cubicBezTo>
                  <a:pt x="3952274" y="408973"/>
                  <a:pt x="3786633" y="322487"/>
                  <a:pt x="3590596" y="240424"/>
                </a:cubicBezTo>
                <a:cubicBezTo>
                  <a:pt x="3534103" y="216776"/>
                  <a:pt x="3478939" y="189662"/>
                  <a:pt x="3421117" y="169479"/>
                </a:cubicBezTo>
                <a:cubicBezTo>
                  <a:pt x="3226294" y="101475"/>
                  <a:pt x="3105555" y="75844"/>
                  <a:pt x="2900855" y="39414"/>
                </a:cubicBezTo>
                <a:cubicBezTo>
                  <a:pt x="2836831" y="28020"/>
                  <a:pt x="2772469" y="17932"/>
                  <a:pt x="2707727" y="11824"/>
                </a:cubicBezTo>
                <a:cubicBezTo>
                  <a:pt x="2633069" y="4781"/>
                  <a:pt x="2557955" y="3941"/>
                  <a:pt x="2483069" y="0"/>
                </a:cubicBezTo>
                <a:lnTo>
                  <a:pt x="1288831" y="7883"/>
                </a:lnTo>
                <a:lnTo>
                  <a:pt x="413844" y="11824"/>
                </a:lnTo>
                <a:cubicBezTo>
                  <a:pt x="401948" y="11927"/>
                  <a:pt x="390258" y="15256"/>
                  <a:pt x="378372" y="15765"/>
                </a:cubicBezTo>
                <a:cubicBezTo>
                  <a:pt x="-109953" y="36693"/>
                  <a:pt x="333954" y="12447"/>
                  <a:pt x="0" y="31531"/>
                </a:cubicBezTo>
                <a:cubicBezTo>
                  <a:pt x="5255" y="53865"/>
                  <a:pt x="6940" y="77355"/>
                  <a:pt x="15765" y="98534"/>
                </a:cubicBezTo>
                <a:cubicBezTo>
                  <a:pt x="20424" y="109715"/>
                  <a:pt x="31846" y="116666"/>
                  <a:pt x="39413" y="126124"/>
                </a:cubicBezTo>
                <a:cubicBezTo>
                  <a:pt x="47620" y="136383"/>
                  <a:pt x="55957" y="146604"/>
                  <a:pt x="63062" y="157655"/>
                </a:cubicBezTo>
                <a:cubicBezTo>
                  <a:pt x="67828" y="165068"/>
                  <a:pt x="70513" y="173651"/>
                  <a:pt x="74886" y="181303"/>
                </a:cubicBezTo>
                <a:cubicBezTo>
                  <a:pt x="236687" y="464456"/>
                  <a:pt x="55469" y="136541"/>
                  <a:pt x="149772" y="319251"/>
                </a:cubicBezTo>
                <a:cubicBezTo>
                  <a:pt x="162180" y="343291"/>
                  <a:pt x="180149" y="364697"/>
                  <a:pt x="189186" y="390196"/>
                </a:cubicBezTo>
                <a:cubicBezTo>
                  <a:pt x="274146" y="629905"/>
                  <a:pt x="241200" y="561002"/>
                  <a:pt x="279838" y="725214"/>
                </a:cubicBezTo>
                <a:cubicBezTo>
                  <a:pt x="288231" y="760885"/>
                  <a:pt x="299701" y="795810"/>
                  <a:pt x="307427" y="831631"/>
                </a:cubicBezTo>
                <a:cubicBezTo>
                  <a:pt x="314167" y="862878"/>
                  <a:pt x="315759" y="895135"/>
                  <a:pt x="323193" y="926224"/>
                </a:cubicBezTo>
                <a:cubicBezTo>
                  <a:pt x="344686" y="1016105"/>
                  <a:pt x="372734" y="1104336"/>
                  <a:pt x="394138" y="1194238"/>
                </a:cubicBezTo>
                <a:cubicBezTo>
                  <a:pt x="400707" y="1221828"/>
                  <a:pt x="408282" y="1249197"/>
                  <a:pt x="413844" y="1277007"/>
                </a:cubicBezTo>
                <a:cubicBezTo>
                  <a:pt x="437207" y="1393824"/>
                  <a:pt x="438559" y="1435379"/>
                  <a:pt x="453258" y="1564727"/>
                </a:cubicBezTo>
                <a:cubicBezTo>
                  <a:pt x="458114" y="1812366"/>
                  <a:pt x="451943" y="1714666"/>
                  <a:pt x="472965" y="1954924"/>
                </a:cubicBezTo>
                <a:cubicBezTo>
                  <a:pt x="482232" y="2060834"/>
                  <a:pt x="484850" y="2102391"/>
                  <a:pt x="504496" y="2207172"/>
                </a:cubicBezTo>
                <a:cubicBezTo>
                  <a:pt x="559202" y="2498937"/>
                  <a:pt x="522213" y="2292770"/>
                  <a:pt x="587265" y="2546131"/>
                </a:cubicBezTo>
                <a:cubicBezTo>
                  <a:pt x="599314" y="2593059"/>
                  <a:pt x="609906" y="2640393"/>
                  <a:pt x="618796" y="2688020"/>
                </a:cubicBezTo>
                <a:cubicBezTo>
                  <a:pt x="653834" y="2875723"/>
                  <a:pt x="619037" y="2789070"/>
                  <a:pt x="658210" y="2877207"/>
                </a:cubicBezTo>
                <a:cubicBezTo>
                  <a:pt x="659524" y="2889031"/>
                  <a:pt x="659959" y="2900986"/>
                  <a:pt x="662151" y="2912679"/>
                </a:cubicBezTo>
                <a:cubicBezTo>
                  <a:pt x="663914" y="2922080"/>
                  <a:pt x="668030" y="2930917"/>
                  <a:pt x="670034" y="2940269"/>
                </a:cubicBezTo>
                <a:cubicBezTo>
                  <a:pt x="671980" y="2949352"/>
                  <a:pt x="672661" y="2958662"/>
                  <a:pt x="673975" y="2967858"/>
                </a:cubicBezTo>
                <a:cubicBezTo>
                  <a:pt x="672661" y="2975741"/>
                  <a:pt x="672384" y="2983869"/>
                  <a:pt x="670034" y="2991507"/>
                </a:cubicBezTo>
                <a:cubicBezTo>
                  <a:pt x="667092" y="3001070"/>
                  <a:pt x="661926" y="3009806"/>
                  <a:pt x="658210" y="3019096"/>
                </a:cubicBezTo>
                <a:cubicBezTo>
                  <a:pt x="656667" y="3022953"/>
                  <a:pt x="654856" y="3026807"/>
                  <a:pt x="654269" y="3030920"/>
                </a:cubicBezTo>
                <a:cubicBezTo>
                  <a:pt x="653526" y="3036123"/>
                  <a:pt x="636533" y="3057196"/>
                  <a:pt x="654269" y="3058510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7190E1-5C78-54B5-EBD5-1A2EA8DFBEDE}"/>
              </a:ext>
            </a:extLst>
          </p:cNvPr>
          <p:cNvSpPr/>
          <p:nvPr/>
        </p:nvSpPr>
        <p:spPr>
          <a:xfrm>
            <a:off x="4166038" y="4449817"/>
            <a:ext cx="6288008" cy="2242645"/>
          </a:xfrm>
          <a:custGeom>
            <a:avLst/>
            <a:gdLst>
              <a:gd name="connsiteX0" fmla="*/ 3251638 w 6288008"/>
              <a:gd name="connsiteY0" fmla="*/ 283780 h 2242645"/>
              <a:gd name="connsiteX1" fmla="*/ 3243755 w 6288008"/>
              <a:gd name="connsiteY1" fmla="*/ 303486 h 2242645"/>
              <a:gd name="connsiteX2" fmla="*/ 3235872 w 6288008"/>
              <a:gd name="connsiteY2" fmla="*/ 342900 h 2242645"/>
              <a:gd name="connsiteX3" fmla="*/ 3220107 w 6288008"/>
              <a:gd name="connsiteY3" fmla="*/ 374431 h 2242645"/>
              <a:gd name="connsiteX4" fmla="*/ 3176752 w 6288008"/>
              <a:gd name="connsiteY4" fmla="*/ 472966 h 2242645"/>
              <a:gd name="connsiteX5" fmla="*/ 3149162 w 6288008"/>
              <a:gd name="connsiteY5" fmla="*/ 520262 h 2242645"/>
              <a:gd name="connsiteX6" fmla="*/ 3105807 w 6288008"/>
              <a:gd name="connsiteY6" fmla="*/ 591207 h 2242645"/>
              <a:gd name="connsiteX7" fmla="*/ 3038803 w 6288008"/>
              <a:gd name="connsiteY7" fmla="*/ 662152 h 2242645"/>
              <a:gd name="connsiteX8" fmla="*/ 3015155 w 6288008"/>
              <a:gd name="connsiteY8" fmla="*/ 685800 h 2242645"/>
              <a:gd name="connsiteX9" fmla="*/ 2983624 w 6288008"/>
              <a:gd name="connsiteY9" fmla="*/ 705507 h 2242645"/>
              <a:gd name="connsiteX10" fmla="*/ 2920562 w 6288008"/>
              <a:gd name="connsiteY10" fmla="*/ 748862 h 2242645"/>
              <a:gd name="connsiteX11" fmla="*/ 2833852 w 6288008"/>
              <a:gd name="connsiteY11" fmla="*/ 780393 h 2242645"/>
              <a:gd name="connsiteX12" fmla="*/ 2711669 w 6288008"/>
              <a:gd name="connsiteY12" fmla="*/ 800100 h 2242645"/>
              <a:gd name="connsiteX13" fmla="*/ 2498834 w 6288008"/>
              <a:gd name="connsiteY13" fmla="*/ 796159 h 2242645"/>
              <a:gd name="connsiteX14" fmla="*/ 2479128 w 6288008"/>
              <a:gd name="connsiteY14" fmla="*/ 784335 h 2242645"/>
              <a:gd name="connsiteX15" fmla="*/ 2459421 w 6288008"/>
              <a:gd name="connsiteY15" fmla="*/ 780393 h 2242645"/>
              <a:gd name="connsiteX16" fmla="*/ 2443655 w 6288008"/>
              <a:gd name="connsiteY16" fmla="*/ 760686 h 2242645"/>
              <a:gd name="connsiteX17" fmla="*/ 2392417 w 6288008"/>
              <a:gd name="connsiteY17" fmla="*/ 709449 h 2242645"/>
              <a:gd name="connsiteX18" fmla="*/ 2349062 w 6288008"/>
              <a:gd name="connsiteY18" fmla="*/ 650328 h 2242645"/>
              <a:gd name="connsiteX19" fmla="*/ 2325414 w 6288008"/>
              <a:gd name="connsiteY19" fmla="*/ 630621 h 2242645"/>
              <a:gd name="connsiteX20" fmla="*/ 2305707 w 6288008"/>
              <a:gd name="connsiteY20" fmla="*/ 606973 h 2242645"/>
              <a:gd name="connsiteX21" fmla="*/ 2278117 w 6288008"/>
              <a:gd name="connsiteY21" fmla="*/ 591207 h 2242645"/>
              <a:gd name="connsiteX22" fmla="*/ 2266293 w 6288008"/>
              <a:gd name="connsiteY22" fmla="*/ 579383 h 2242645"/>
              <a:gd name="connsiteX23" fmla="*/ 2230821 w 6288008"/>
              <a:gd name="connsiteY23" fmla="*/ 551793 h 2242645"/>
              <a:gd name="connsiteX24" fmla="*/ 2211114 w 6288008"/>
              <a:gd name="connsiteY24" fmla="*/ 536028 h 2242645"/>
              <a:gd name="connsiteX25" fmla="*/ 2191407 w 6288008"/>
              <a:gd name="connsiteY25" fmla="*/ 520262 h 2242645"/>
              <a:gd name="connsiteX26" fmla="*/ 2124403 w 6288008"/>
              <a:gd name="connsiteY26" fmla="*/ 484790 h 2242645"/>
              <a:gd name="connsiteX27" fmla="*/ 2092872 w 6288008"/>
              <a:gd name="connsiteY27" fmla="*/ 472966 h 2242645"/>
              <a:gd name="connsiteX28" fmla="*/ 2077107 w 6288008"/>
              <a:gd name="connsiteY28" fmla="*/ 457200 h 2242645"/>
              <a:gd name="connsiteX29" fmla="*/ 1990396 w 6288008"/>
              <a:gd name="connsiteY29" fmla="*/ 461142 h 2242645"/>
              <a:gd name="connsiteX30" fmla="*/ 1927334 w 6288008"/>
              <a:gd name="connsiteY30" fmla="*/ 492673 h 2242645"/>
              <a:gd name="connsiteX31" fmla="*/ 1907628 w 6288008"/>
              <a:gd name="connsiteY31" fmla="*/ 504497 h 2242645"/>
              <a:gd name="connsiteX32" fmla="*/ 1864272 w 6288008"/>
              <a:gd name="connsiteY32" fmla="*/ 516321 h 2242645"/>
              <a:gd name="connsiteX33" fmla="*/ 1430721 w 6288008"/>
              <a:gd name="connsiteY33" fmla="*/ 717331 h 2242645"/>
              <a:gd name="connsiteX34" fmla="*/ 1418896 w 6288008"/>
              <a:gd name="connsiteY34" fmla="*/ 575442 h 2242645"/>
              <a:gd name="connsiteX35" fmla="*/ 1407072 w 6288008"/>
              <a:gd name="connsiteY35" fmla="*/ 539969 h 2242645"/>
              <a:gd name="connsiteX36" fmla="*/ 1359776 w 6288008"/>
              <a:gd name="connsiteY36" fmla="*/ 532086 h 2242645"/>
              <a:gd name="connsiteX37" fmla="*/ 1174531 w 6288008"/>
              <a:gd name="connsiteY37" fmla="*/ 551793 h 2242645"/>
              <a:gd name="connsiteX38" fmla="*/ 1119352 w 6288008"/>
              <a:gd name="connsiteY38" fmla="*/ 571500 h 2242645"/>
              <a:gd name="connsiteX39" fmla="*/ 1079938 w 6288008"/>
              <a:gd name="connsiteY39" fmla="*/ 579383 h 2242645"/>
              <a:gd name="connsiteX40" fmla="*/ 1028700 w 6288008"/>
              <a:gd name="connsiteY40" fmla="*/ 575442 h 2242645"/>
              <a:gd name="connsiteX41" fmla="*/ 1001110 w 6288008"/>
              <a:gd name="connsiteY41" fmla="*/ 563617 h 2242645"/>
              <a:gd name="connsiteX42" fmla="*/ 969579 w 6288008"/>
              <a:gd name="connsiteY42" fmla="*/ 559676 h 2242645"/>
              <a:gd name="connsiteX43" fmla="*/ 922283 w 6288008"/>
              <a:gd name="connsiteY43" fmla="*/ 563617 h 2242645"/>
              <a:gd name="connsiteX44" fmla="*/ 800100 w 6288008"/>
              <a:gd name="connsiteY44" fmla="*/ 583324 h 2242645"/>
              <a:gd name="connsiteX45" fmla="*/ 559676 w 6288008"/>
              <a:gd name="connsiteY45" fmla="*/ 591207 h 2242645"/>
              <a:gd name="connsiteX46" fmla="*/ 504496 w 6288008"/>
              <a:gd name="connsiteY46" fmla="*/ 599090 h 2242645"/>
              <a:gd name="connsiteX47" fmla="*/ 378372 w 6288008"/>
              <a:gd name="connsiteY47" fmla="*/ 610914 h 2242645"/>
              <a:gd name="connsiteX48" fmla="*/ 342900 w 6288008"/>
              <a:gd name="connsiteY48" fmla="*/ 618797 h 2242645"/>
              <a:gd name="connsiteX49" fmla="*/ 220717 w 6288008"/>
              <a:gd name="connsiteY49" fmla="*/ 634562 h 2242645"/>
              <a:gd name="connsiteX50" fmla="*/ 173421 w 6288008"/>
              <a:gd name="connsiteY50" fmla="*/ 646386 h 2242645"/>
              <a:gd name="connsiteX51" fmla="*/ 110359 w 6288008"/>
              <a:gd name="connsiteY51" fmla="*/ 670035 h 2242645"/>
              <a:gd name="connsiteX52" fmla="*/ 82769 w 6288008"/>
              <a:gd name="connsiteY52" fmla="*/ 677917 h 2242645"/>
              <a:gd name="connsiteX53" fmla="*/ 51238 w 6288008"/>
              <a:gd name="connsiteY53" fmla="*/ 701566 h 2242645"/>
              <a:gd name="connsiteX54" fmla="*/ 31531 w 6288008"/>
              <a:gd name="connsiteY54" fmla="*/ 717331 h 2242645"/>
              <a:gd name="connsiteX55" fmla="*/ 15765 w 6288008"/>
              <a:gd name="connsiteY55" fmla="*/ 740980 h 2242645"/>
              <a:gd name="connsiteX56" fmla="*/ 11824 w 6288008"/>
              <a:gd name="connsiteY56" fmla="*/ 776452 h 2242645"/>
              <a:gd name="connsiteX57" fmla="*/ 3941 w 6288008"/>
              <a:gd name="connsiteY57" fmla="*/ 938049 h 2242645"/>
              <a:gd name="connsiteX58" fmla="*/ 0 w 6288008"/>
              <a:gd name="connsiteY58" fmla="*/ 1005052 h 2242645"/>
              <a:gd name="connsiteX59" fmla="*/ 7883 w 6288008"/>
              <a:gd name="connsiteY59" fmla="*/ 1182414 h 2242645"/>
              <a:gd name="connsiteX60" fmla="*/ 39414 w 6288008"/>
              <a:gd name="connsiteY60" fmla="*/ 1202121 h 2242645"/>
              <a:gd name="connsiteX61" fmla="*/ 169479 w 6288008"/>
              <a:gd name="connsiteY61" fmla="*/ 1273066 h 2242645"/>
              <a:gd name="connsiteX62" fmla="*/ 666093 w 6288008"/>
              <a:gd name="connsiteY62" fmla="*/ 1367659 h 2242645"/>
              <a:gd name="connsiteX63" fmla="*/ 1198179 w 6288008"/>
              <a:gd name="connsiteY63" fmla="*/ 1438604 h 2242645"/>
              <a:gd name="connsiteX64" fmla="*/ 1596259 w 6288008"/>
              <a:gd name="connsiteY64" fmla="*/ 1501666 h 2242645"/>
              <a:gd name="connsiteX65" fmla="*/ 1954924 w 6288008"/>
              <a:gd name="connsiteY65" fmla="*/ 1564728 h 2242645"/>
              <a:gd name="connsiteX66" fmla="*/ 2487010 w 6288008"/>
              <a:gd name="connsiteY66" fmla="*/ 1639614 h 2242645"/>
              <a:gd name="connsiteX67" fmla="*/ 2688021 w 6288008"/>
              <a:gd name="connsiteY67" fmla="*/ 1663262 h 2242645"/>
              <a:gd name="connsiteX68" fmla="*/ 3034862 w 6288008"/>
              <a:gd name="connsiteY68" fmla="*/ 1749973 h 2242645"/>
              <a:gd name="connsiteX69" fmla="*/ 3263462 w 6288008"/>
              <a:gd name="connsiteY69" fmla="*/ 1872155 h 2242645"/>
              <a:gd name="connsiteX70" fmla="*/ 3448707 w 6288008"/>
              <a:gd name="connsiteY70" fmla="*/ 1986455 h 2242645"/>
              <a:gd name="connsiteX71" fmla="*/ 3547241 w 6288008"/>
              <a:gd name="connsiteY71" fmla="*/ 2017986 h 2242645"/>
              <a:gd name="connsiteX72" fmla="*/ 3799490 w 6288008"/>
              <a:gd name="connsiteY72" fmla="*/ 2112580 h 2242645"/>
              <a:gd name="connsiteX73" fmla="*/ 4079328 w 6288008"/>
              <a:gd name="connsiteY73" fmla="*/ 2211114 h 2242645"/>
              <a:gd name="connsiteX74" fmla="*/ 4374931 w 6288008"/>
              <a:gd name="connsiteY74" fmla="*/ 2242645 h 2242645"/>
              <a:gd name="connsiteX75" fmla="*/ 4745421 w 6288008"/>
              <a:gd name="connsiteY75" fmla="*/ 2234762 h 2242645"/>
              <a:gd name="connsiteX76" fmla="*/ 5309038 w 6288008"/>
              <a:gd name="connsiteY76" fmla="*/ 2230821 h 2242645"/>
              <a:gd name="connsiteX77" fmla="*/ 5592817 w 6288008"/>
              <a:gd name="connsiteY77" fmla="*/ 2199290 h 2242645"/>
              <a:gd name="connsiteX78" fmla="*/ 5998779 w 6288008"/>
              <a:gd name="connsiteY78" fmla="*/ 2053459 h 2242645"/>
              <a:gd name="connsiteX79" fmla="*/ 6117021 w 6288008"/>
              <a:gd name="connsiteY79" fmla="*/ 1939159 h 2242645"/>
              <a:gd name="connsiteX80" fmla="*/ 6191907 w 6288008"/>
              <a:gd name="connsiteY80" fmla="*/ 1785445 h 2242645"/>
              <a:gd name="connsiteX81" fmla="*/ 6262852 w 6288008"/>
              <a:gd name="connsiteY81" fmla="*/ 1541080 h 2242645"/>
              <a:gd name="connsiteX82" fmla="*/ 6286500 w 6288008"/>
              <a:gd name="connsiteY82" fmla="*/ 1217886 h 2242645"/>
              <a:gd name="connsiteX83" fmla="*/ 6278617 w 6288008"/>
              <a:gd name="connsiteY83" fmla="*/ 1056290 h 2242645"/>
              <a:gd name="connsiteX84" fmla="*/ 6164317 w 6288008"/>
              <a:gd name="connsiteY84" fmla="*/ 780393 h 2242645"/>
              <a:gd name="connsiteX85" fmla="*/ 6109138 w 6288008"/>
              <a:gd name="connsiteY85" fmla="*/ 642445 h 2242645"/>
              <a:gd name="connsiteX86" fmla="*/ 5971190 w 6288008"/>
              <a:gd name="connsiteY86" fmla="*/ 291662 h 2242645"/>
              <a:gd name="connsiteX87" fmla="*/ 5868714 w 6288008"/>
              <a:gd name="connsiteY87" fmla="*/ 165538 h 2242645"/>
              <a:gd name="connsiteX88" fmla="*/ 5829300 w 6288008"/>
              <a:gd name="connsiteY88" fmla="*/ 130066 h 2242645"/>
              <a:gd name="connsiteX89" fmla="*/ 5785945 w 6288008"/>
              <a:gd name="connsiteY89" fmla="*/ 114300 h 2242645"/>
              <a:gd name="connsiteX90" fmla="*/ 5655879 w 6288008"/>
              <a:gd name="connsiteY90" fmla="*/ 98535 h 2242645"/>
              <a:gd name="connsiteX91" fmla="*/ 5450928 w 6288008"/>
              <a:gd name="connsiteY91" fmla="*/ 86711 h 2242645"/>
              <a:gd name="connsiteX92" fmla="*/ 5336628 w 6288008"/>
              <a:gd name="connsiteY92" fmla="*/ 63062 h 2242645"/>
              <a:gd name="connsiteX93" fmla="*/ 5249917 w 6288008"/>
              <a:gd name="connsiteY93" fmla="*/ 31531 h 2242645"/>
              <a:gd name="connsiteX94" fmla="*/ 5108028 w 6288008"/>
              <a:gd name="connsiteY94" fmla="*/ 11824 h 2242645"/>
              <a:gd name="connsiteX95" fmla="*/ 5041024 w 6288008"/>
              <a:gd name="connsiteY95" fmla="*/ 3942 h 2242645"/>
              <a:gd name="connsiteX96" fmla="*/ 4887310 w 6288008"/>
              <a:gd name="connsiteY96" fmla="*/ 0 h 2242645"/>
              <a:gd name="connsiteX97" fmla="*/ 4339459 w 6288008"/>
              <a:gd name="connsiteY97" fmla="*/ 11824 h 2242645"/>
              <a:gd name="connsiteX98" fmla="*/ 3988676 w 6288008"/>
              <a:gd name="connsiteY98" fmla="*/ 19707 h 2242645"/>
              <a:gd name="connsiteX99" fmla="*/ 3783724 w 6288008"/>
              <a:gd name="connsiteY99" fmla="*/ 39414 h 2242645"/>
              <a:gd name="connsiteX100" fmla="*/ 3697014 w 6288008"/>
              <a:gd name="connsiteY100" fmla="*/ 43355 h 2242645"/>
              <a:gd name="connsiteX101" fmla="*/ 3645776 w 6288008"/>
              <a:gd name="connsiteY101" fmla="*/ 47297 h 2242645"/>
              <a:gd name="connsiteX102" fmla="*/ 3334407 w 6288008"/>
              <a:gd name="connsiteY102" fmla="*/ 47297 h 2242645"/>
              <a:gd name="connsiteX103" fmla="*/ 3298934 w 6288008"/>
              <a:gd name="connsiteY103" fmla="*/ 55180 h 2242645"/>
              <a:gd name="connsiteX104" fmla="*/ 3251638 w 6288008"/>
              <a:gd name="connsiteY104" fmla="*/ 63062 h 2242645"/>
              <a:gd name="connsiteX105" fmla="*/ 3235872 w 6288008"/>
              <a:gd name="connsiteY105" fmla="*/ 70945 h 2242645"/>
              <a:gd name="connsiteX106" fmla="*/ 3212224 w 6288008"/>
              <a:gd name="connsiteY106" fmla="*/ 126124 h 2242645"/>
              <a:gd name="connsiteX107" fmla="*/ 3208283 w 6288008"/>
              <a:gd name="connsiteY107" fmla="*/ 153714 h 2242645"/>
              <a:gd name="connsiteX108" fmla="*/ 3212224 w 6288008"/>
              <a:gd name="connsiteY108" fmla="*/ 208893 h 2242645"/>
              <a:gd name="connsiteX109" fmla="*/ 3224048 w 6288008"/>
              <a:gd name="connsiteY109" fmla="*/ 224659 h 2242645"/>
              <a:gd name="connsiteX110" fmla="*/ 3227990 w 6288008"/>
              <a:gd name="connsiteY110" fmla="*/ 240424 h 2242645"/>
              <a:gd name="connsiteX111" fmla="*/ 3235872 w 6288008"/>
              <a:gd name="connsiteY111" fmla="*/ 271955 h 2242645"/>
              <a:gd name="connsiteX112" fmla="*/ 3251638 w 6288008"/>
              <a:gd name="connsiteY112" fmla="*/ 283780 h 224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88008" h="2242645">
                <a:moveTo>
                  <a:pt x="3251638" y="283780"/>
                </a:moveTo>
                <a:cubicBezTo>
                  <a:pt x="3252952" y="289035"/>
                  <a:pt x="3245578" y="296650"/>
                  <a:pt x="3243755" y="303486"/>
                </a:cubicBezTo>
                <a:cubicBezTo>
                  <a:pt x="3240303" y="316432"/>
                  <a:pt x="3240109" y="330189"/>
                  <a:pt x="3235872" y="342900"/>
                </a:cubicBezTo>
                <a:cubicBezTo>
                  <a:pt x="3232156" y="354048"/>
                  <a:pt x="3224879" y="363693"/>
                  <a:pt x="3220107" y="374431"/>
                </a:cubicBezTo>
                <a:cubicBezTo>
                  <a:pt x="3192292" y="437015"/>
                  <a:pt x="3216430" y="396444"/>
                  <a:pt x="3176752" y="472966"/>
                </a:cubicBezTo>
                <a:cubicBezTo>
                  <a:pt x="3168350" y="489169"/>
                  <a:pt x="3157702" y="504131"/>
                  <a:pt x="3149162" y="520262"/>
                </a:cubicBezTo>
                <a:cubicBezTo>
                  <a:pt x="3128331" y="559609"/>
                  <a:pt x="3160671" y="533116"/>
                  <a:pt x="3105807" y="591207"/>
                </a:cubicBezTo>
                <a:lnTo>
                  <a:pt x="3038803" y="662152"/>
                </a:lnTo>
                <a:cubicBezTo>
                  <a:pt x="3031090" y="670201"/>
                  <a:pt x="3024714" y="680065"/>
                  <a:pt x="3015155" y="685800"/>
                </a:cubicBezTo>
                <a:cubicBezTo>
                  <a:pt x="3009217" y="689363"/>
                  <a:pt x="2990796" y="699990"/>
                  <a:pt x="2983624" y="705507"/>
                </a:cubicBezTo>
                <a:cubicBezTo>
                  <a:pt x="2954574" y="727853"/>
                  <a:pt x="2950225" y="737209"/>
                  <a:pt x="2920562" y="748862"/>
                </a:cubicBezTo>
                <a:cubicBezTo>
                  <a:pt x="2891937" y="760108"/>
                  <a:pt x="2864337" y="776328"/>
                  <a:pt x="2833852" y="780393"/>
                </a:cubicBezTo>
                <a:cubicBezTo>
                  <a:pt x="2753532" y="791103"/>
                  <a:pt x="2794272" y="784612"/>
                  <a:pt x="2711669" y="800100"/>
                </a:cubicBezTo>
                <a:cubicBezTo>
                  <a:pt x="2640724" y="798786"/>
                  <a:pt x="2569629" y="800958"/>
                  <a:pt x="2498834" y="796159"/>
                </a:cubicBezTo>
                <a:cubicBezTo>
                  <a:pt x="2491191" y="795641"/>
                  <a:pt x="2486240" y="787180"/>
                  <a:pt x="2479128" y="784335"/>
                </a:cubicBezTo>
                <a:cubicBezTo>
                  <a:pt x="2472908" y="781847"/>
                  <a:pt x="2465990" y="781707"/>
                  <a:pt x="2459421" y="780393"/>
                </a:cubicBezTo>
                <a:cubicBezTo>
                  <a:pt x="2454166" y="773824"/>
                  <a:pt x="2449431" y="766802"/>
                  <a:pt x="2443655" y="760686"/>
                </a:cubicBezTo>
                <a:cubicBezTo>
                  <a:pt x="2427070" y="743126"/>
                  <a:pt x="2405218" y="729931"/>
                  <a:pt x="2392417" y="709449"/>
                </a:cubicBezTo>
                <a:cubicBezTo>
                  <a:pt x="2375304" y="682068"/>
                  <a:pt x="2371968" y="673234"/>
                  <a:pt x="2349062" y="650328"/>
                </a:cubicBezTo>
                <a:cubicBezTo>
                  <a:pt x="2341806" y="643072"/>
                  <a:pt x="2332670" y="637877"/>
                  <a:pt x="2325414" y="630621"/>
                </a:cubicBezTo>
                <a:cubicBezTo>
                  <a:pt x="2318158" y="623365"/>
                  <a:pt x="2313590" y="613542"/>
                  <a:pt x="2305707" y="606973"/>
                </a:cubicBezTo>
                <a:cubicBezTo>
                  <a:pt x="2297570" y="600192"/>
                  <a:pt x="2286795" y="597281"/>
                  <a:pt x="2278117" y="591207"/>
                </a:cubicBezTo>
                <a:cubicBezTo>
                  <a:pt x="2273551" y="588011"/>
                  <a:pt x="2270575" y="582951"/>
                  <a:pt x="2266293" y="579383"/>
                </a:cubicBezTo>
                <a:cubicBezTo>
                  <a:pt x="2254786" y="569793"/>
                  <a:pt x="2242600" y="561048"/>
                  <a:pt x="2230821" y="551793"/>
                </a:cubicBezTo>
                <a:cubicBezTo>
                  <a:pt x="2224206" y="546596"/>
                  <a:pt x="2217683" y="541283"/>
                  <a:pt x="2211114" y="536028"/>
                </a:cubicBezTo>
                <a:cubicBezTo>
                  <a:pt x="2204545" y="530773"/>
                  <a:pt x="2198761" y="524347"/>
                  <a:pt x="2191407" y="520262"/>
                </a:cubicBezTo>
                <a:cubicBezTo>
                  <a:pt x="2172247" y="509618"/>
                  <a:pt x="2144937" y="493774"/>
                  <a:pt x="2124403" y="484790"/>
                </a:cubicBezTo>
                <a:cubicBezTo>
                  <a:pt x="2114119" y="480291"/>
                  <a:pt x="2103382" y="476907"/>
                  <a:pt x="2092872" y="472966"/>
                </a:cubicBezTo>
                <a:cubicBezTo>
                  <a:pt x="2087617" y="467711"/>
                  <a:pt x="2084158" y="459550"/>
                  <a:pt x="2077107" y="457200"/>
                </a:cubicBezTo>
                <a:cubicBezTo>
                  <a:pt x="2046411" y="446968"/>
                  <a:pt x="2020407" y="455685"/>
                  <a:pt x="1990396" y="461142"/>
                </a:cubicBezTo>
                <a:cubicBezTo>
                  <a:pt x="1947710" y="496714"/>
                  <a:pt x="1987940" y="468431"/>
                  <a:pt x="1927334" y="492673"/>
                </a:cubicBezTo>
                <a:cubicBezTo>
                  <a:pt x="1920222" y="495518"/>
                  <a:pt x="1914801" y="501807"/>
                  <a:pt x="1907628" y="504497"/>
                </a:cubicBezTo>
                <a:cubicBezTo>
                  <a:pt x="1893602" y="509757"/>
                  <a:pt x="1877888" y="510075"/>
                  <a:pt x="1864272" y="516321"/>
                </a:cubicBezTo>
                <a:cubicBezTo>
                  <a:pt x="1396226" y="731021"/>
                  <a:pt x="1621258" y="653820"/>
                  <a:pt x="1430721" y="717331"/>
                </a:cubicBezTo>
                <a:cubicBezTo>
                  <a:pt x="1426779" y="670035"/>
                  <a:pt x="1425169" y="622486"/>
                  <a:pt x="1418896" y="575442"/>
                </a:cubicBezTo>
                <a:cubicBezTo>
                  <a:pt x="1417249" y="563087"/>
                  <a:pt x="1417123" y="547340"/>
                  <a:pt x="1407072" y="539969"/>
                </a:cubicBezTo>
                <a:cubicBezTo>
                  <a:pt x="1394184" y="530517"/>
                  <a:pt x="1375541" y="534714"/>
                  <a:pt x="1359776" y="532086"/>
                </a:cubicBezTo>
                <a:cubicBezTo>
                  <a:pt x="1298028" y="538655"/>
                  <a:pt x="1235810" y="541747"/>
                  <a:pt x="1174531" y="551793"/>
                </a:cubicBezTo>
                <a:cubicBezTo>
                  <a:pt x="1155257" y="554953"/>
                  <a:pt x="1138102" y="566031"/>
                  <a:pt x="1119352" y="571500"/>
                </a:cubicBezTo>
                <a:cubicBezTo>
                  <a:pt x="1106490" y="575252"/>
                  <a:pt x="1093076" y="576755"/>
                  <a:pt x="1079938" y="579383"/>
                </a:cubicBezTo>
                <a:cubicBezTo>
                  <a:pt x="1062859" y="578069"/>
                  <a:pt x="1045497" y="578802"/>
                  <a:pt x="1028700" y="575442"/>
                </a:cubicBezTo>
                <a:cubicBezTo>
                  <a:pt x="1018889" y="573480"/>
                  <a:pt x="1010778" y="566195"/>
                  <a:pt x="1001110" y="563617"/>
                </a:cubicBezTo>
                <a:cubicBezTo>
                  <a:pt x="990876" y="560888"/>
                  <a:pt x="980089" y="560990"/>
                  <a:pt x="969579" y="559676"/>
                </a:cubicBezTo>
                <a:cubicBezTo>
                  <a:pt x="953814" y="560990"/>
                  <a:pt x="937888" y="561016"/>
                  <a:pt x="922283" y="563617"/>
                </a:cubicBezTo>
                <a:cubicBezTo>
                  <a:pt x="827373" y="579436"/>
                  <a:pt x="927078" y="576975"/>
                  <a:pt x="800100" y="583324"/>
                </a:cubicBezTo>
                <a:cubicBezTo>
                  <a:pt x="720016" y="587328"/>
                  <a:pt x="639817" y="588579"/>
                  <a:pt x="559676" y="591207"/>
                </a:cubicBezTo>
                <a:cubicBezTo>
                  <a:pt x="541283" y="593835"/>
                  <a:pt x="522941" y="596854"/>
                  <a:pt x="504496" y="599090"/>
                </a:cubicBezTo>
                <a:cubicBezTo>
                  <a:pt x="445668" y="606221"/>
                  <a:pt x="432051" y="606785"/>
                  <a:pt x="378372" y="610914"/>
                </a:cubicBezTo>
                <a:cubicBezTo>
                  <a:pt x="366548" y="613542"/>
                  <a:pt x="354833" y="616722"/>
                  <a:pt x="342900" y="618797"/>
                </a:cubicBezTo>
                <a:cubicBezTo>
                  <a:pt x="308190" y="624834"/>
                  <a:pt x="254452" y="630594"/>
                  <a:pt x="220717" y="634562"/>
                </a:cubicBezTo>
                <a:cubicBezTo>
                  <a:pt x="204952" y="638503"/>
                  <a:pt x="188892" y="641413"/>
                  <a:pt x="173421" y="646386"/>
                </a:cubicBezTo>
                <a:cubicBezTo>
                  <a:pt x="152048" y="653256"/>
                  <a:pt x="131946" y="663868"/>
                  <a:pt x="110359" y="670035"/>
                </a:cubicBezTo>
                <a:lnTo>
                  <a:pt x="82769" y="677917"/>
                </a:lnTo>
                <a:cubicBezTo>
                  <a:pt x="47507" y="699075"/>
                  <a:pt x="76319" y="679621"/>
                  <a:pt x="51238" y="701566"/>
                </a:cubicBezTo>
                <a:cubicBezTo>
                  <a:pt x="44907" y="707105"/>
                  <a:pt x="37159" y="711078"/>
                  <a:pt x="31531" y="717331"/>
                </a:cubicBezTo>
                <a:cubicBezTo>
                  <a:pt x="25193" y="724373"/>
                  <a:pt x="21020" y="733097"/>
                  <a:pt x="15765" y="740980"/>
                </a:cubicBezTo>
                <a:cubicBezTo>
                  <a:pt x="14451" y="752804"/>
                  <a:pt x="12736" y="764590"/>
                  <a:pt x="11824" y="776452"/>
                </a:cubicBezTo>
                <a:cubicBezTo>
                  <a:pt x="7510" y="832542"/>
                  <a:pt x="6727" y="880935"/>
                  <a:pt x="3941" y="938049"/>
                </a:cubicBezTo>
                <a:cubicBezTo>
                  <a:pt x="2851" y="960395"/>
                  <a:pt x="1314" y="982718"/>
                  <a:pt x="0" y="1005052"/>
                </a:cubicBezTo>
                <a:cubicBezTo>
                  <a:pt x="2628" y="1064173"/>
                  <a:pt x="-3723" y="1124384"/>
                  <a:pt x="7883" y="1182414"/>
                </a:cubicBezTo>
                <a:cubicBezTo>
                  <a:pt x="10314" y="1194568"/>
                  <a:pt x="28604" y="1196057"/>
                  <a:pt x="39414" y="1202121"/>
                </a:cubicBezTo>
                <a:cubicBezTo>
                  <a:pt x="82485" y="1226283"/>
                  <a:pt x="123238" y="1255726"/>
                  <a:pt x="169479" y="1273066"/>
                </a:cubicBezTo>
                <a:cubicBezTo>
                  <a:pt x="353024" y="1341895"/>
                  <a:pt x="467550" y="1341636"/>
                  <a:pt x="666093" y="1367659"/>
                </a:cubicBezTo>
                <a:cubicBezTo>
                  <a:pt x="843507" y="1390912"/>
                  <a:pt x="1021451" y="1410608"/>
                  <a:pt x="1198179" y="1438604"/>
                </a:cubicBezTo>
                <a:lnTo>
                  <a:pt x="1596259" y="1501666"/>
                </a:lnTo>
                <a:cubicBezTo>
                  <a:pt x="1715996" y="1521622"/>
                  <a:pt x="1834965" y="1546150"/>
                  <a:pt x="1954924" y="1564728"/>
                </a:cubicBezTo>
                <a:cubicBezTo>
                  <a:pt x="2131924" y="1592139"/>
                  <a:pt x="2309127" y="1618687"/>
                  <a:pt x="2487010" y="1639614"/>
                </a:cubicBezTo>
                <a:cubicBezTo>
                  <a:pt x="2554014" y="1647497"/>
                  <a:pt x="2621403" y="1652603"/>
                  <a:pt x="2688021" y="1663262"/>
                </a:cubicBezTo>
                <a:cubicBezTo>
                  <a:pt x="2811413" y="1683005"/>
                  <a:pt x="2918107" y="1708151"/>
                  <a:pt x="3034862" y="1749973"/>
                </a:cubicBezTo>
                <a:cubicBezTo>
                  <a:pt x="3139053" y="1787295"/>
                  <a:pt x="3168585" y="1808904"/>
                  <a:pt x="3263462" y="1872155"/>
                </a:cubicBezTo>
                <a:cubicBezTo>
                  <a:pt x="3348309" y="1928720"/>
                  <a:pt x="3350124" y="1943929"/>
                  <a:pt x="3448707" y="1986455"/>
                </a:cubicBezTo>
                <a:cubicBezTo>
                  <a:pt x="3480372" y="2000114"/>
                  <a:pt x="3514790" y="2006318"/>
                  <a:pt x="3547241" y="2017986"/>
                </a:cubicBezTo>
                <a:cubicBezTo>
                  <a:pt x="3631745" y="2048370"/>
                  <a:pt x="3715444" y="2080950"/>
                  <a:pt x="3799490" y="2112580"/>
                </a:cubicBezTo>
                <a:cubicBezTo>
                  <a:pt x="3871389" y="2139639"/>
                  <a:pt x="4013281" y="2195754"/>
                  <a:pt x="4079328" y="2211114"/>
                </a:cubicBezTo>
                <a:cubicBezTo>
                  <a:pt x="4170763" y="2232378"/>
                  <a:pt x="4280168" y="2236531"/>
                  <a:pt x="4374931" y="2242645"/>
                </a:cubicBezTo>
                <a:lnTo>
                  <a:pt x="4745421" y="2234762"/>
                </a:lnTo>
                <a:lnTo>
                  <a:pt x="5309038" y="2230821"/>
                </a:lnTo>
                <a:cubicBezTo>
                  <a:pt x="5404130" y="2226840"/>
                  <a:pt x="5498224" y="2209800"/>
                  <a:pt x="5592817" y="2199290"/>
                </a:cubicBezTo>
                <a:cubicBezTo>
                  <a:pt x="5768307" y="2156930"/>
                  <a:pt x="5851268" y="2155733"/>
                  <a:pt x="5998779" y="2053459"/>
                </a:cubicBezTo>
                <a:cubicBezTo>
                  <a:pt x="6043829" y="2022225"/>
                  <a:pt x="6077607" y="1977259"/>
                  <a:pt x="6117021" y="1939159"/>
                </a:cubicBezTo>
                <a:cubicBezTo>
                  <a:pt x="6141983" y="1887921"/>
                  <a:pt x="6169824" y="1837988"/>
                  <a:pt x="6191907" y="1785445"/>
                </a:cubicBezTo>
                <a:cubicBezTo>
                  <a:pt x="6224683" y="1707462"/>
                  <a:pt x="6242463" y="1622635"/>
                  <a:pt x="6262852" y="1541080"/>
                </a:cubicBezTo>
                <a:cubicBezTo>
                  <a:pt x="6274175" y="1427843"/>
                  <a:pt x="6286500" y="1332222"/>
                  <a:pt x="6286500" y="1217886"/>
                </a:cubicBezTo>
                <a:cubicBezTo>
                  <a:pt x="6286500" y="1163957"/>
                  <a:pt x="6293123" y="1108232"/>
                  <a:pt x="6278617" y="1056290"/>
                </a:cubicBezTo>
                <a:cubicBezTo>
                  <a:pt x="6251841" y="960413"/>
                  <a:pt x="6202042" y="872513"/>
                  <a:pt x="6164317" y="780393"/>
                </a:cubicBezTo>
                <a:cubicBezTo>
                  <a:pt x="6145548" y="734562"/>
                  <a:pt x="6124154" y="689638"/>
                  <a:pt x="6109138" y="642445"/>
                </a:cubicBezTo>
                <a:cubicBezTo>
                  <a:pt x="6071070" y="522803"/>
                  <a:pt x="6033216" y="401708"/>
                  <a:pt x="5971190" y="291662"/>
                </a:cubicBezTo>
                <a:cubicBezTo>
                  <a:pt x="5938991" y="234535"/>
                  <a:pt x="5912654" y="207385"/>
                  <a:pt x="5868714" y="165538"/>
                </a:cubicBezTo>
                <a:cubicBezTo>
                  <a:pt x="5855915" y="153348"/>
                  <a:pt x="5844329" y="139369"/>
                  <a:pt x="5829300" y="130066"/>
                </a:cubicBezTo>
                <a:cubicBezTo>
                  <a:pt x="5816225" y="121972"/>
                  <a:pt x="5800945" y="117687"/>
                  <a:pt x="5785945" y="114300"/>
                </a:cubicBezTo>
                <a:cubicBezTo>
                  <a:pt x="5745661" y="105203"/>
                  <a:pt x="5697838" y="101117"/>
                  <a:pt x="5655879" y="98535"/>
                </a:cubicBezTo>
                <a:lnTo>
                  <a:pt x="5450928" y="86711"/>
                </a:lnTo>
                <a:cubicBezTo>
                  <a:pt x="5400128" y="79454"/>
                  <a:pt x="5386729" y="79762"/>
                  <a:pt x="5336628" y="63062"/>
                </a:cubicBezTo>
                <a:cubicBezTo>
                  <a:pt x="5284541" y="45700"/>
                  <a:pt x="5313915" y="43286"/>
                  <a:pt x="5249917" y="31531"/>
                </a:cubicBezTo>
                <a:cubicBezTo>
                  <a:pt x="5202952" y="22905"/>
                  <a:pt x="5155451" y="17403"/>
                  <a:pt x="5108028" y="11824"/>
                </a:cubicBezTo>
                <a:cubicBezTo>
                  <a:pt x="5085693" y="9197"/>
                  <a:pt x="5063480" y="5145"/>
                  <a:pt x="5041024" y="3942"/>
                </a:cubicBezTo>
                <a:cubicBezTo>
                  <a:pt x="4989843" y="1200"/>
                  <a:pt x="4938548" y="1314"/>
                  <a:pt x="4887310" y="0"/>
                </a:cubicBezTo>
                <a:lnTo>
                  <a:pt x="4339459" y="11824"/>
                </a:lnTo>
                <a:cubicBezTo>
                  <a:pt x="4000137" y="18679"/>
                  <a:pt x="4218659" y="12042"/>
                  <a:pt x="3988676" y="19707"/>
                </a:cubicBezTo>
                <a:cubicBezTo>
                  <a:pt x="3908602" y="28604"/>
                  <a:pt x="3874643" y="32920"/>
                  <a:pt x="3783724" y="39414"/>
                </a:cubicBezTo>
                <a:cubicBezTo>
                  <a:pt x="3754864" y="41475"/>
                  <a:pt x="3725900" y="41704"/>
                  <a:pt x="3697014" y="43355"/>
                </a:cubicBezTo>
                <a:cubicBezTo>
                  <a:pt x="3679912" y="44332"/>
                  <a:pt x="3662855" y="45983"/>
                  <a:pt x="3645776" y="47297"/>
                </a:cubicBezTo>
                <a:cubicBezTo>
                  <a:pt x="3531448" y="44638"/>
                  <a:pt x="3446998" y="39790"/>
                  <a:pt x="3334407" y="47297"/>
                </a:cubicBezTo>
                <a:cubicBezTo>
                  <a:pt x="3322321" y="48103"/>
                  <a:pt x="3310833" y="52914"/>
                  <a:pt x="3298934" y="55180"/>
                </a:cubicBezTo>
                <a:cubicBezTo>
                  <a:pt x="3283234" y="58170"/>
                  <a:pt x="3267403" y="60435"/>
                  <a:pt x="3251638" y="63062"/>
                </a:cubicBezTo>
                <a:cubicBezTo>
                  <a:pt x="3246383" y="65690"/>
                  <a:pt x="3240027" y="66790"/>
                  <a:pt x="3235872" y="70945"/>
                </a:cubicBezTo>
                <a:cubicBezTo>
                  <a:pt x="3219046" y="87771"/>
                  <a:pt x="3216746" y="103512"/>
                  <a:pt x="3212224" y="126124"/>
                </a:cubicBezTo>
                <a:cubicBezTo>
                  <a:pt x="3210402" y="135234"/>
                  <a:pt x="3209597" y="144517"/>
                  <a:pt x="3208283" y="153714"/>
                </a:cubicBezTo>
                <a:cubicBezTo>
                  <a:pt x="3209597" y="172107"/>
                  <a:pt x="3208224" y="190892"/>
                  <a:pt x="3212224" y="208893"/>
                </a:cubicBezTo>
                <a:cubicBezTo>
                  <a:pt x="3213649" y="215306"/>
                  <a:pt x="3221110" y="218783"/>
                  <a:pt x="3224048" y="224659"/>
                </a:cubicBezTo>
                <a:cubicBezTo>
                  <a:pt x="3226471" y="229504"/>
                  <a:pt x="3226502" y="235216"/>
                  <a:pt x="3227990" y="240424"/>
                </a:cubicBezTo>
                <a:cubicBezTo>
                  <a:pt x="3232755" y="257101"/>
                  <a:pt x="3233203" y="250599"/>
                  <a:pt x="3235872" y="271955"/>
                </a:cubicBezTo>
                <a:cubicBezTo>
                  <a:pt x="3236361" y="275866"/>
                  <a:pt x="3250324" y="278525"/>
                  <a:pt x="3251638" y="283780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CFDDE-29E8-3DAD-22A3-EF6E40960A15}"/>
              </a:ext>
            </a:extLst>
          </p:cNvPr>
          <p:cNvSpPr txBox="1"/>
          <p:nvPr/>
        </p:nvSpPr>
        <p:spPr>
          <a:xfrm>
            <a:off x="236482" y="87758"/>
            <a:ext cx="3184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IEEE 123 Bus Feeder</a:t>
            </a:r>
          </a:p>
          <a:p>
            <a:r>
              <a:rPr lang="en-US" dirty="0"/>
              <a:t>132 buses (278 Phase)</a:t>
            </a:r>
          </a:p>
          <a:p>
            <a:r>
              <a:rPr lang="en-US" dirty="0"/>
              <a:t>3 nested levels (6 Control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9D5D789-9FD1-464D-CD05-EF64B0761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97"/>
            <a:ext cx="12192000" cy="62984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68FC4-ACF2-508D-730B-59B6E1E2B293}"/>
              </a:ext>
            </a:extLst>
          </p:cNvPr>
          <p:cNvGrpSpPr/>
          <p:nvPr/>
        </p:nvGrpSpPr>
        <p:grpSpPr>
          <a:xfrm>
            <a:off x="1056290" y="729153"/>
            <a:ext cx="10618076" cy="5008996"/>
            <a:chOff x="580719" y="668431"/>
            <a:chExt cx="11519109" cy="532196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5F9601-A46A-C23D-651C-0F202357064F}"/>
                </a:ext>
              </a:extLst>
            </p:cNvPr>
            <p:cNvSpPr/>
            <p:nvPr/>
          </p:nvSpPr>
          <p:spPr>
            <a:xfrm>
              <a:off x="580719" y="2941110"/>
              <a:ext cx="3530125" cy="2397934"/>
            </a:xfrm>
            <a:custGeom>
              <a:avLst/>
              <a:gdLst>
                <a:gd name="connsiteX0" fmla="*/ 901399 w 3530125"/>
                <a:gd name="connsiteY0" fmla="*/ 83765 h 2397934"/>
                <a:gd name="connsiteX1" fmla="*/ 975071 w 3530125"/>
                <a:gd name="connsiteY1" fmla="*/ 75098 h 2397934"/>
                <a:gd name="connsiteX2" fmla="*/ 1040076 w 3530125"/>
                <a:gd name="connsiteY2" fmla="*/ 62097 h 2397934"/>
                <a:gd name="connsiteX3" fmla="*/ 1118081 w 3530125"/>
                <a:gd name="connsiteY3" fmla="*/ 57763 h 2397934"/>
                <a:gd name="connsiteX4" fmla="*/ 1313096 w 3530125"/>
                <a:gd name="connsiteY4" fmla="*/ 53430 h 2397934"/>
                <a:gd name="connsiteX5" fmla="*/ 1408436 w 3530125"/>
                <a:gd name="connsiteY5" fmla="*/ 49096 h 2397934"/>
                <a:gd name="connsiteX6" fmla="*/ 1646787 w 3530125"/>
                <a:gd name="connsiteY6" fmla="*/ 44763 h 2397934"/>
                <a:gd name="connsiteX7" fmla="*/ 1737793 w 3530125"/>
                <a:gd name="connsiteY7" fmla="*/ 36095 h 2397934"/>
                <a:gd name="connsiteX8" fmla="*/ 1945808 w 3530125"/>
                <a:gd name="connsiteY8" fmla="*/ 14427 h 2397934"/>
                <a:gd name="connsiteX9" fmla="*/ 2288167 w 3530125"/>
                <a:gd name="connsiteY9" fmla="*/ 5760 h 2397934"/>
                <a:gd name="connsiteX10" fmla="*/ 2504849 w 3530125"/>
                <a:gd name="connsiteY10" fmla="*/ 5760 h 2397934"/>
                <a:gd name="connsiteX11" fmla="*/ 2552519 w 3530125"/>
                <a:gd name="connsiteY11" fmla="*/ 18761 h 2397934"/>
                <a:gd name="connsiteX12" fmla="*/ 2621858 w 3530125"/>
                <a:gd name="connsiteY12" fmla="*/ 27428 h 2397934"/>
                <a:gd name="connsiteX13" fmla="*/ 2756201 w 3530125"/>
                <a:gd name="connsiteY13" fmla="*/ 49096 h 2397934"/>
                <a:gd name="connsiteX14" fmla="*/ 2825539 w 3530125"/>
                <a:gd name="connsiteY14" fmla="*/ 66431 h 2397934"/>
                <a:gd name="connsiteX15" fmla="*/ 2838540 w 3530125"/>
                <a:gd name="connsiteY15" fmla="*/ 75098 h 2397934"/>
                <a:gd name="connsiteX16" fmla="*/ 2855875 w 3530125"/>
                <a:gd name="connsiteY16" fmla="*/ 88099 h 2397934"/>
                <a:gd name="connsiteX17" fmla="*/ 2946881 w 3530125"/>
                <a:gd name="connsiteY17" fmla="*/ 270112 h 2397934"/>
                <a:gd name="connsiteX18" fmla="*/ 3042222 w 3530125"/>
                <a:gd name="connsiteY18" fmla="*/ 504129 h 2397934"/>
                <a:gd name="connsiteX19" fmla="*/ 3072557 w 3530125"/>
                <a:gd name="connsiteY19" fmla="*/ 608137 h 2397934"/>
                <a:gd name="connsiteX20" fmla="*/ 3094225 w 3530125"/>
                <a:gd name="connsiteY20" fmla="*/ 690476 h 2397934"/>
                <a:gd name="connsiteX21" fmla="*/ 3102893 w 3530125"/>
                <a:gd name="connsiteY21" fmla="*/ 755481 h 2397934"/>
                <a:gd name="connsiteX22" fmla="*/ 3124561 w 3530125"/>
                <a:gd name="connsiteY22" fmla="*/ 811818 h 2397934"/>
                <a:gd name="connsiteX23" fmla="*/ 3133228 w 3530125"/>
                <a:gd name="connsiteY23" fmla="*/ 859489 h 2397934"/>
                <a:gd name="connsiteX24" fmla="*/ 3141896 w 3530125"/>
                <a:gd name="connsiteY24" fmla="*/ 898491 h 2397934"/>
                <a:gd name="connsiteX25" fmla="*/ 3154897 w 3530125"/>
                <a:gd name="connsiteY25" fmla="*/ 972163 h 2397934"/>
                <a:gd name="connsiteX26" fmla="*/ 3185232 w 3530125"/>
                <a:gd name="connsiteY26" fmla="*/ 1019834 h 2397934"/>
                <a:gd name="connsiteX27" fmla="*/ 3193899 w 3530125"/>
                <a:gd name="connsiteY27" fmla="*/ 1032835 h 2397934"/>
                <a:gd name="connsiteX28" fmla="*/ 3202567 w 3530125"/>
                <a:gd name="connsiteY28" fmla="*/ 1050169 h 2397934"/>
                <a:gd name="connsiteX29" fmla="*/ 3245903 w 3530125"/>
                <a:gd name="connsiteY29" fmla="*/ 1089172 h 2397934"/>
                <a:gd name="connsiteX30" fmla="*/ 3263238 w 3530125"/>
                <a:gd name="connsiteY30" fmla="*/ 1097839 h 2397934"/>
                <a:gd name="connsiteX31" fmla="*/ 3332576 w 3530125"/>
                <a:gd name="connsiteY31" fmla="*/ 1136842 h 2397934"/>
                <a:gd name="connsiteX32" fmla="*/ 3375913 w 3530125"/>
                <a:gd name="connsiteY32" fmla="*/ 1171511 h 2397934"/>
                <a:gd name="connsiteX33" fmla="*/ 3410582 w 3530125"/>
                <a:gd name="connsiteY33" fmla="*/ 1206181 h 2397934"/>
                <a:gd name="connsiteX34" fmla="*/ 3445251 w 3530125"/>
                <a:gd name="connsiteY34" fmla="*/ 1232182 h 2397934"/>
                <a:gd name="connsiteX35" fmla="*/ 3466919 w 3530125"/>
                <a:gd name="connsiteY35" fmla="*/ 1258184 h 2397934"/>
                <a:gd name="connsiteX36" fmla="*/ 3488588 w 3530125"/>
                <a:gd name="connsiteY36" fmla="*/ 1275519 h 2397934"/>
                <a:gd name="connsiteX37" fmla="*/ 3514589 w 3530125"/>
                <a:gd name="connsiteY37" fmla="*/ 1305854 h 2397934"/>
                <a:gd name="connsiteX38" fmla="*/ 3523257 w 3530125"/>
                <a:gd name="connsiteY38" fmla="*/ 1353525 h 2397934"/>
                <a:gd name="connsiteX39" fmla="*/ 3514589 w 3530125"/>
                <a:gd name="connsiteY39" fmla="*/ 1695883 h 2397934"/>
                <a:gd name="connsiteX40" fmla="*/ 3484254 w 3530125"/>
                <a:gd name="connsiteY40" fmla="*/ 1747887 h 2397934"/>
                <a:gd name="connsiteX41" fmla="*/ 3432250 w 3530125"/>
                <a:gd name="connsiteY41" fmla="*/ 1812891 h 2397934"/>
                <a:gd name="connsiteX42" fmla="*/ 3341243 w 3530125"/>
                <a:gd name="connsiteY42" fmla="*/ 1899564 h 2397934"/>
                <a:gd name="connsiteX43" fmla="*/ 2743200 w 3530125"/>
                <a:gd name="connsiteY43" fmla="*/ 2198586 h 2397934"/>
                <a:gd name="connsiteX44" fmla="*/ 2357505 w 3530125"/>
                <a:gd name="connsiteY44" fmla="*/ 2324262 h 2397934"/>
                <a:gd name="connsiteX45" fmla="*/ 2119154 w 3530125"/>
                <a:gd name="connsiteY45" fmla="*/ 2350264 h 2397934"/>
                <a:gd name="connsiteX46" fmla="*/ 1625118 w 3530125"/>
                <a:gd name="connsiteY46" fmla="*/ 2397934 h 2397934"/>
                <a:gd name="connsiteX47" fmla="*/ 1066078 w 3530125"/>
                <a:gd name="connsiteY47" fmla="*/ 2358931 h 2397934"/>
                <a:gd name="connsiteX48" fmla="*/ 1018407 w 3530125"/>
                <a:gd name="connsiteY48" fmla="*/ 2332929 h 2397934"/>
                <a:gd name="connsiteX49" fmla="*/ 797391 w 3530125"/>
                <a:gd name="connsiteY49" fmla="*/ 2159583 h 2397934"/>
                <a:gd name="connsiteX50" fmla="*/ 472368 w 3530125"/>
                <a:gd name="connsiteY50" fmla="*/ 1821559 h 2397934"/>
                <a:gd name="connsiteX51" fmla="*/ 143010 w 3530125"/>
                <a:gd name="connsiteY51" fmla="*/ 1448865 h 2397934"/>
                <a:gd name="connsiteX52" fmla="*/ 86673 w 3530125"/>
                <a:gd name="connsiteY52" fmla="*/ 1323189 h 2397934"/>
                <a:gd name="connsiteX53" fmla="*/ 47670 w 3530125"/>
                <a:gd name="connsiteY53" fmla="*/ 1132509 h 2397934"/>
                <a:gd name="connsiteX54" fmla="*/ 0 w 3530125"/>
                <a:gd name="connsiteY54" fmla="*/ 924493 h 2397934"/>
                <a:gd name="connsiteX55" fmla="*/ 26002 w 3530125"/>
                <a:gd name="connsiteY55" fmla="*/ 595136 h 2397934"/>
                <a:gd name="connsiteX56" fmla="*/ 182013 w 3530125"/>
                <a:gd name="connsiteY56" fmla="*/ 408789 h 2397934"/>
                <a:gd name="connsiteX57" fmla="*/ 290354 w 3530125"/>
                <a:gd name="connsiteY57" fmla="*/ 352452 h 2397934"/>
                <a:gd name="connsiteX58" fmla="*/ 494036 w 3530125"/>
                <a:gd name="connsiteY58" fmla="*/ 265779 h 2397934"/>
                <a:gd name="connsiteX59" fmla="*/ 528705 w 3530125"/>
                <a:gd name="connsiteY59" fmla="*/ 257111 h 2397934"/>
                <a:gd name="connsiteX60" fmla="*/ 663048 w 3530125"/>
                <a:gd name="connsiteY60" fmla="*/ 226776 h 2397934"/>
                <a:gd name="connsiteX61" fmla="*/ 710718 w 3530125"/>
                <a:gd name="connsiteY61" fmla="*/ 209441 h 2397934"/>
                <a:gd name="connsiteX62" fmla="*/ 793058 w 3530125"/>
                <a:gd name="connsiteY62" fmla="*/ 192107 h 2397934"/>
                <a:gd name="connsiteX63" fmla="*/ 849395 w 3530125"/>
                <a:gd name="connsiteY63" fmla="*/ 166105 h 2397934"/>
                <a:gd name="connsiteX64" fmla="*/ 858062 w 3530125"/>
                <a:gd name="connsiteY64" fmla="*/ 157437 h 2397934"/>
                <a:gd name="connsiteX65" fmla="*/ 866730 w 3530125"/>
                <a:gd name="connsiteY65" fmla="*/ 114101 h 2397934"/>
                <a:gd name="connsiteX66" fmla="*/ 901399 w 3530125"/>
                <a:gd name="connsiteY66" fmla="*/ 83765 h 2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530125" h="2397934">
                  <a:moveTo>
                    <a:pt x="901399" y="83765"/>
                  </a:moveTo>
                  <a:cubicBezTo>
                    <a:pt x="919456" y="77264"/>
                    <a:pt x="950641" y="78915"/>
                    <a:pt x="975071" y="75098"/>
                  </a:cubicBezTo>
                  <a:cubicBezTo>
                    <a:pt x="996904" y="71687"/>
                    <a:pt x="1018139" y="64756"/>
                    <a:pt x="1040076" y="62097"/>
                  </a:cubicBezTo>
                  <a:cubicBezTo>
                    <a:pt x="1065929" y="58963"/>
                    <a:pt x="1092052" y="58589"/>
                    <a:pt x="1118081" y="57763"/>
                  </a:cubicBezTo>
                  <a:lnTo>
                    <a:pt x="1313096" y="53430"/>
                  </a:lnTo>
                  <a:lnTo>
                    <a:pt x="1408436" y="49096"/>
                  </a:lnTo>
                  <a:cubicBezTo>
                    <a:pt x="1487873" y="47033"/>
                    <a:pt x="1567385" y="47897"/>
                    <a:pt x="1646787" y="44763"/>
                  </a:cubicBezTo>
                  <a:cubicBezTo>
                    <a:pt x="1677236" y="43561"/>
                    <a:pt x="1707440" y="38793"/>
                    <a:pt x="1737793" y="36095"/>
                  </a:cubicBezTo>
                  <a:cubicBezTo>
                    <a:pt x="2159350" y="-1378"/>
                    <a:pt x="1523336" y="57759"/>
                    <a:pt x="1945808" y="14427"/>
                  </a:cubicBezTo>
                  <a:cubicBezTo>
                    <a:pt x="2038145" y="4956"/>
                    <a:pt x="2265536" y="6114"/>
                    <a:pt x="2288167" y="5760"/>
                  </a:cubicBezTo>
                  <a:cubicBezTo>
                    <a:pt x="2375349" y="-53"/>
                    <a:pt x="2397356" y="-3587"/>
                    <a:pt x="2504849" y="5760"/>
                  </a:cubicBezTo>
                  <a:cubicBezTo>
                    <a:pt x="2521257" y="7187"/>
                    <a:pt x="2536324" y="15762"/>
                    <a:pt x="2552519" y="18761"/>
                  </a:cubicBezTo>
                  <a:cubicBezTo>
                    <a:pt x="2575422" y="23002"/>
                    <a:pt x="2598819" y="23997"/>
                    <a:pt x="2621858" y="27428"/>
                  </a:cubicBezTo>
                  <a:cubicBezTo>
                    <a:pt x="2666723" y="34110"/>
                    <a:pt x="2711488" y="41462"/>
                    <a:pt x="2756201" y="49096"/>
                  </a:cubicBezTo>
                  <a:cubicBezTo>
                    <a:pt x="2776743" y="52603"/>
                    <a:pt x="2805255" y="57416"/>
                    <a:pt x="2825539" y="66431"/>
                  </a:cubicBezTo>
                  <a:cubicBezTo>
                    <a:pt x="2830298" y="68546"/>
                    <a:pt x="2834302" y="72071"/>
                    <a:pt x="2838540" y="75098"/>
                  </a:cubicBezTo>
                  <a:cubicBezTo>
                    <a:pt x="2844418" y="79296"/>
                    <a:pt x="2850768" y="82992"/>
                    <a:pt x="2855875" y="88099"/>
                  </a:cubicBezTo>
                  <a:cubicBezTo>
                    <a:pt x="2904638" y="136862"/>
                    <a:pt x="2920053" y="209500"/>
                    <a:pt x="2946881" y="270112"/>
                  </a:cubicBezTo>
                  <a:cubicBezTo>
                    <a:pt x="2986882" y="360484"/>
                    <a:pt x="3009757" y="408539"/>
                    <a:pt x="3042222" y="504129"/>
                  </a:cubicBezTo>
                  <a:cubicBezTo>
                    <a:pt x="3053836" y="538324"/>
                    <a:pt x="3062850" y="573352"/>
                    <a:pt x="3072557" y="608137"/>
                  </a:cubicBezTo>
                  <a:cubicBezTo>
                    <a:pt x="3080186" y="635473"/>
                    <a:pt x="3088502" y="662678"/>
                    <a:pt x="3094225" y="690476"/>
                  </a:cubicBezTo>
                  <a:cubicBezTo>
                    <a:pt x="3098633" y="711887"/>
                    <a:pt x="3097591" y="734274"/>
                    <a:pt x="3102893" y="755481"/>
                  </a:cubicBezTo>
                  <a:cubicBezTo>
                    <a:pt x="3107773" y="775000"/>
                    <a:pt x="3117338" y="793039"/>
                    <a:pt x="3124561" y="811818"/>
                  </a:cubicBezTo>
                  <a:cubicBezTo>
                    <a:pt x="3127450" y="827708"/>
                    <a:pt x="3130060" y="843652"/>
                    <a:pt x="3133228" y="859489"/>
                  </a:cubicBezTo>
                  <a:cubicBezTo>
                    <a:pt x="3135840" y="872548"/>
                    <a:pt x="3139707" y="885354"/>
                    <a:pt x="3141896" y="898491"/>
                  </a:cubicBezTo>
                  <a:cubicBezTo>
                    <a:pt x="3145589" y="920649"/>
                    <a:pt x="3144837" y="950924"/>
                    <a:pt x="3154897" y="972163"/>
                  </a:cubicBezTo>
                  <a:cubicBezTo>
                    <a:pt x="3162960" y="989185"/>
                    <a:pt x="3175047" y="1003990"/>
                    <a:pt x="3185232" y="1019834"/>
                  </a:cubicBezTo>
                  <a:cubicBezTo>
                    <a:pt x="3188048" y="1024215"/>
                    <a:pt x="3191570" y="1028177"/>
                    <a:pt x="3193899" y="1032835"/>
                  </a:cubicBezTo>
                  <a:cubicBezTo>
                    <a:pt x="3196788" y="1038613"/>
                    <a:pt x="3198691" y="1045001"/>
                    <a:pt x="3202567" y="1050169"/>
                  </a:cubicBezTo>
                  <a:cubicBezTo>
                    <a:pt x="3209637" y="1059596"/>
                    <a:pt x="3238808" y="1084206"/>
                    <a:pt x="3245903" y="1089172"/>
                  </a:cubicBezTo>
                  <a:cubicBezTo>
                    <a:pt x="3251196" y="1092877"/>
                    <a:pt x="3257577" y="1094726"/>
                    <a:pt x="3263238" y="1097839"/>
                  </a:cubicBezTo>
                  <a:cubicBezTo>
                    <a:pt x="3286474" y="1110619"/>
                    <a:pt x="3311869" y="1120276"/>
                    <a:pt x="3332576" y="1136842"/>
                  </a:cubicBezTo>
                  <a:cubicBezTo>
                    <a:pt x="3347022" y="1148398"/>
                    <a:pt x="3362086" y="1159221"/>
                    <a:pt x="3375913" y="1171511"/>
                  </a:cubicBezTo>
                  <a:cubicBezTo>
                    <a:pt x="3388128" y="1182369"/>
                    <a:pt x="3398282" y="1195419"/>
                    <a:pt x="3410582" y="1206181"/>
                  </a:cubicBezTo>
                  <a:cubicBezTo>
                    <a:pt x="3421453" y="1215693"/>
                    <a:pt x="3434637" y="1222384"/>
                    <a:pt x="3445251" y="1232182"/>
                  </a:cubicBezTo>
                  <a:cubicBezTo>
                    <a:pt x="3453541" y="1239835"/>
                    <a:pt x="3458941" y="1250206"/>
                    <a:pt x="3466919" y="1258184"/>
                  </a:cubicBezTo>
                  <a:cubicBezTo>
                    <a:pt x="3473460" y="1264725"/>
                    <a:pt x="3481627" y="1269428"/>
                    <a:pt x="3488588" y="1275519"/>
                  </a:cubicBezTo>
                  <a:cubicBezTo>
                    <a:pt x="3501754" y="1287039"/>
                    <a:pt x="3503734" y="1291382"/>
                    <a:pt x="3514589" y="1305854"/>
                  </a:cubicBezTo>
                  <a:cubicBezTo>
                    <a:pt x="3517478" y="1321744"/>
                    <a:pt x="3520861" y="1337553"/>
                    <a:pt x="3523257" y="1353525"/>
                  </a:cubicBezTo>
                  <a:cubicBezTo>
                    <a:pt x="3539417" y="1461256"/>
                    <a:pt x="3523111" y="1626000"/>
                    <a:pt x="3514589" y="1695883"/>
                  </a:cubicBezTo>
                  <a:cubicBezTo>
                    <a:pt x="3512160" y="1715804"/>
                    <a:pt x="3495803" y="1731475"/>
                    <a:pt x="3484254" y="1747887"/>
                  </a:cubicBezTo>
                  <a:cubicBezTo>
                    <a:pt x="3468285" y="1770580"/>
                    <a:pt x="3450523" y="1792008"/>
                    <a:pt x="3432250" y="1812891"/>
                  </a:cubicBezTo>
                  <a:cubicBezTo>
                    <a:pt x="3397141" y="1853015"/>
                    <a:pt x="3381838" y="1879125"/>
                    <a:pt x="3341243" y="1899564"/>
                  </a:cubicBezTo>
                  <a:cubicBezTo>
                    <a:pt x="3142174" y="1999794"/>
                    <a:pt x="2945337" y="2104697"/>
                    <a:pt x="2743200" y="2198586"/>
                  </a:cubicBezTo>
                  <a:cubicBezTo>
                    <a:pt x="2690186" y="2223210"/>
                    <a:pt x="2417949" y="2312662"/>
                    <a:pt x="2357505" y="2324262"/>
                  </a:cubicBezTo>
                  <a:cubicBezTo>
                    <a:pt x="2279016" y="2339326"/>
                    <a:pt x="2198674" y="2342265"/>
                    <a:pt x="2119154" y="2350264"/>
                  </a:cubicBezTo>
                  <a:lnTo>
                    <a:pt x="1625118" y="2397934"/>
                  </a:lnTo>
                  <a:cubicBezTo>
                    <a:pt x="1461537" y="2392926"/>
                    <a:pt x="1240699" y="2408823"/>
                    <a:pt x="1066078" y="2358931"/>
                  </a:cubicBezTo>
                  <a:cubicBezTo>
                    <a:pt x="1048674" y="2353958"/>
                    <a:pt x="1032943" y="2343714"/>
                    <a:pt x="1018407" y="2332929"/>
                  </a:cubicBezTo>
                  <a:cubicBezTo>
                    <a:pt x="943214" y="2277141"/>
                    <a:pt x="862286" y="2227074"/>
                    <a:pt x="797391" y="2159583"/>
                  </a:cubicBezTo>
                  <a:lnTo>
                    <a:pt x="472368" y="1821559"/>
                  </a:lnTo>
                  <a:cubicBezTo>
                    <a:pt x="472247" y="1821431"/>
                    <a:pt x="159893" y="1486528"/>
                    <a:pt x="143010" y="1448865"/>
                  </a:cubicBezTo>
                  <a:lnTo>
                    <a:pt x="86673" y="1323189"/>
                  </a:lnTo>
                  <a:cubicBezTo>
                    <a:pt x="72610" y="1243497"/>
                    <a:pt x="69659" y="1220464"/>
                    <a:pt x="47670" y="1132509"/>
                  </a:cubicBezTo>
                  <a:cubicBezTo>
                    <a:pt x="-1147" y="937241"/>
                    <a:pt x="24100" y="1077129"/>
                    <a:pt x="0" y="924493"/>
                  </a:cubicBezTo>
                  <a:cubicBezTo>
                    <a:pt x="8667" y="814707"/>
                    <a:pt x="4002" y="703043"/>
                    <a:pt x="26002" y="595136"/>
                  </a:cubicBezTo>
                  <a:cubicBezTo>
                    <a:pt x="44305" y="505363"/>
                    <a:pt x="111264" y="453391"/>
                    <a:pt x="182013" y="408789"/>
                  </a:cubicBezTo>
                  <a:cubicBezTo>
                    <a:pt x="216446" y="387081"/>
                    <a:pt x="253351" y="369412"/>
                    <a:pt x="290354" y="352452"/>
                  </a:cubicBezTo>
                  <a:cubicBezTo>
                    <a:pt x="357430" y="321709"/>
                    <a:pt x="422454" y="283676"/>
                    <a:pt x="494036" y="265779"/>
                  </a:cubicBezTo>
                  <a:cubicBezTo>
                    <a:pt x="505592" y="262890"/>
                    <a:pt x="517057" y="259607"/>
                    <a:pt x="528705" y="257111"/>
                  </a:cubicBezTo>
                  <a:cubicBezTo>
                    <a:pt x="588429" y="244313"/>
                    <a:pt x="558471" y="264805"/>
                    <a:pt x="663048" y="226776"/>
                  </a:cubicBezTo>
                  <a:cubicBezTo>
                    <a:pt x="678938" y="220998"/>
                    <a:pt x="694381" y="213798"/>
                    <a:pt x="710718" y="209441"/>
                  </a:cubicBezTo>
                  <a:cubicBezTo>
                    <a:pt x="737819" y="202214"/>
                    <a:pt x="793058" y="192107"/>
                    <a:pt x="793058" y="192107"/>
                  </a:cubicBezTo>
                  <a:cubicBezTo>
                    <a:pt x="811837" y="183440"/>
                    <a:pt x="831146" y="175838"/>
                    <a:pt x="849395" y="166105"/>
                  </a:cubicBezTo>
                  <a:cubicBezTo>
                    <a:pt x="853000" y="164182"/>
                    <a:pt x="856627" y="161263"/>
                    <a:pt x="858062" y="157437"/>
                  </a:cubicBezTo>
                  <a:cubicBezTo>
                    <a:pt x="865820" y="136749"/>
                    <a:pt x="858608" y="132376"/>
                    <a:pt x="866730" y="114101"/>
                  </a:cubicBezTo>
                  <a:cubicBezTo>
                    <a:pt x="876911" y="91194"/>
                    <a:pt x="883342" y="90266"/>
                    <a:pt x="901399" y="83765"/>
                  </a:cubicBez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EB677C-74DE-57EA-CB49-4623B915A2EF}"/>
                </a:ext>
              </a:extLst>
            </p:cNvPr>
            <p:cNvSpPr/>
            <p:nvPr/>
          </p:nvSpPr>
          <p:spPr>
            <a:xfrm>
              <a:off x="1539424" y="693185"/>
              <a:ext cx="3276111" cy="2510659"/>
            </a:xfrm>
            <a:custGeom>
              <a:avLst/>
              <a:gdLst>
                <a:gd name="connsiteX0" fmla="*/ 2791321 w 3276111"/>
                <a:gd name="connsiteY0" fmla="*/ 784335 h 2755024"/>
                <a:gd name="connsiteX1" fmla="*/ 2885914 w 3276111"/>
                <a:gd name="connsiteY1" fmla="*/ 776452 h 2755024"/>
                <a:gd name="connsiteX2" fmla="*/ 3039628 w 3276111"/>
                <a:gd name="connsiteY2" fmla="*/ 760686 h 2755024"/>
                <a:gd name="connsiteX3" fmla="*/ 3197283 w 3276111"/>
                <a:gd name="connsiteY3" fmla="*/ 713390 h 2755024"/>
                <a:gd name="connsiteX4" fmla="*/ 3260345 w 3276111"/>
                <a:gd name="connsiteY4" fmla="*/ 689742 h 2755024"/>
                <a:gd name="connsiteX5" fmla="*/ 3276111 w 3276111"/>
                <a:gd name="connsiteY5" fmla="*/ 650328 h 2755024"/>
                <a:gd name="connsiteX6" fmla="*/ 3228814 w 3276111"/>
                <a:gd name="connsiteY6" fmla="*/ 465083 h 2755024"/>
                <a:gd name="connsiteX7" fmla="*/ 3153928 w 3276111"/>
                <a:gd name="connsiteY7" fmla="*/ 378373 h 2755024"/>
                <a:gd name="connsiteX8" fmla="*/ 2846500 w 3276111"/>
                <a:gd name="connsiteY8" fmla="*/ 216776 h 2755024"/>
                <a:gd name="connsiteX9" fmla="*/ 2401125 w 3276111"/>
                <a:gd name="connsiteY9" fmla="*/ 70945 h 2755024"/>
                <a:gd name="connsiteX10" fmla="*/ 2176466 w 3276111"/>
                <a:gd name="connsiteY10" fmla="*/ 19707 h 2755024"/>
                <a:gd name="connsiteX11" fmla="*/ 1869038 w 3276111"/>
                <a:gd name="connsiteY11" fmla="*/ 0 h 2755024"/>
                <a:gd name="connsiteX12" fmla="*/ 840338 w 3276111"/>
                <a:gd name="connsiteY12" fmla="*/ 27590 h 2755024"/>
                <a:gd name="connsiteX13" fmla="*/ 410728 w 3276111"/>
                <a:gd name="connsiteY13" fmla="*/ 78828 h 2755024"/>
                <a:gd name="connsiteX14" fmla="*/ 197894 w 3276111"/>
                <a:gd name="connsiteY14" fmla="*/ 177362 h 2755024"/>
                <a:gd name="connsiteX15" fmla="*/ 130890 w 3276111"/>
                <a:gd name="connsiteY15" fmla="*/ 248307 h 2755024"/>
                <a:gd name="connsiteX16" fmla="*/ 825 w 3276111"/>
                <a:gd name="connsiteY16" fmla="*/ 603031 h 2755024"/>
                <a:gd name="connsiteX17" fmla="*/ 8707 w 3276111"/>
                <a:gd name="connsiteY17" fmla="*/ 689742 h 2755024"/>
                <a:gd name="connsiteX18" fmla="*/ 48121 w 3276111"/>
                <a:gd name="connsiteY18" fmla="*/ 1028700 h 2755024"/>
                <a:gd name="connsiteX19" fmla="*/ 174245 w 3276111"/>
                <a:gd name="connsiteY19" fmla="*/ 1541080 h 2755024"/>
                <a:gd name="connsiteX20" fmla="*/ 359490 w 3276111"/>
                <a:gd name="connsiteY20" fmla="*/ 2077107 h 2755024"/>
                <a:gd name="connsiteX21" fmla="*/ 410728 w 3276111"/>
                <a:gd name="connsiteY21" fmla="*/ 2211114 h 2755024"/>
                <a:gd name="connsiteX22" fmla="*/ 469849 w 3276111"/>
                <a:gd name="connsiteY22" fmla="*/ 2514600 h 2755024"/>
                <a:gd name="connsiteX23" fmla="*/ 493497 w 3276111"/>
                <a:gd name="connsiteY23" fmla="*/ 2613135 h 2755024"/>
                <a:gd name="connsiteX24" fmla="*/ 509262 w 3276111"/>
                <a:gd name="connsiteY24" fmla="*/ 2656490 h 2755024"/>
                <a:gd name="connsiteX25" fmla="*/ 722097 w 3276111"/>
                <a:gd name="connsiteY25" fmla="*/ 2739259 h 2755024"/>
                <a:gd name="connsiteX26" fmla="*/ 915225 w 3276111"/>
                <a:gd name="connsiteY26" fmla="*/ 2755024 h 2755024"/>
                <a:gd name="connsiteX27" fmla="*/ 1242359 w 3276111"/>
                <a:gd name="connsiteY27" fmla="*/ 2739259 h 2755024"/>
                <a:gd name="connsiteX28" fmla="*/ 1455194 w 3276111"/>
                <a:gd name="connsiteY28" fmla="*/ 2723493 h 2755024"/>
                <a:gd name="connsiteX29" fmla="*/ 1597083 w 3276111"/>
                <a:gd name="connsiteY29" fmla="*/ 2707728 h 2755024"/>
                <a:gd name="connsiteX30" fmla="*/ 1699559 w 3276111"/>
                <a:gd name="connsiteY30" fmla="*/ 2676197 h 2755024"/>
                <a:gd name="connsiteX31" fmla="*/ 1746856 w 3276111"/>
                <a:gd name="connsiteY31" fmla="*/ 2656490 h 2755024"/>
                <a:gd name="connsiteX32" fmla="*/ 1786269 w 3276111"/>
                <a:gd name="connsiteY32" fmla="*/ 2640724 h 2755024"/>
                <a:gd name="connsiteX33" fmla="*/ 1876921 w 3276111"/>
                <a:gd name="connsiteY33" fmla="*/ 2624959 h 2755024"/>
                <a:gd name="connsiteX34" fmla="*/ 1912394 w 3276111"/>
                <a:gd name="connsiteY34" fmla="*/ 2621018 h 2755024"/>
                <a:gd name="connsiteX35" fmla="*/ 1951807 w 3276111"/>
                <a:gd name="connsiteY35" fmla="*/ 2609193 h 2755024"/>
                <a:gd name="connsiteX36" fmla="*/ 1967573 w 3276111"/>
                <a:gd name="connsiteY36" fmla="*/ 2605252 h 2755024"/>
                <a:gd name="connsiteX37" fmla="*/ 1979397 w 3276111"/>
                <a:gd name="connsiteY37" fmla="*/ 2601311 h 2755024"/>
                <a:gd name="connsiteX38" fmla="*/ 1995162 w 3276111"/>
                <a:gd name="connsiteY38" fmla="*/ 2597369 h 2755024"/>
                <a:gd name="connsiteX39" fmla="*/ 2030635 w 3276111"/>
                <a:gd name="connsiteY39" fmla="*/ 2585545 h 2755024"/>
                <a:gd name="connsiteX40" fmla="*/ 2081873 w 3276111"/>
                <a:gd name="connsiteY40" fmla="*/ 2577662 h 2755024"/>
                <a:gd name="connsiteX41" fmla="*/ 2133111 w 3276111"/>
                <a:gd name="connsiteY41" fmla="*/ 2561897 h 2755024"/>
                <a:gd name="connsiteX42" fmla="*/ 2255294 w 3276111"/>
                <a:gd name="connsiteY42" fmla="*/ 2534307 h 2755024"/>
                <a:gd name="connsiteX43" fmla="*/ 2353828 w 3276111"/>
                <a:gd name="connsiteY43" fmla="*/ 2502776 h 2755024"/>
                <a:gd name="connsiteX44" fmla="*/ 2377476 w 3276111"/>
                <a:gd name="connsiteY44" fmla="*/ 2487011 h 2755024"/>
                <a:gd name="connsiteX45" fmla="*/ 2440538 w 3276111"/>
                <a:gd name="connsiteY45" fmla="*/ 2459421 h 2755024"/>
                <a:gd name="connsiteX46" fmla="*/ 2483894 w 3276111"/>
                <a:gd name="connsiteY46" fmla="*/ 2427890 h 2755024"/>
                <a:gd name="connsiteX47" fmla="*/ 2546956 w 3276111"/>
                <a:gd name="connsiteY47" fmla="*/ 2356945 h 2755024"/>
                <a:gd name="connsiteX48" fmla="*/ 2594252 w 3276111"/>
                <a:gd name="connsiteY48" fmla="*/ 2309649 h 2755024"/>
                <a:gd name="connsiteX49" fmla="*/ 2610018 w 3276111"/>
                <a:gd name="connsiteY49" fmla="*/ 2282059 h 2755024"/>
                <a:gd name="connsiteX50" fmla="*/ 2633666 w 3276111"/>
                <a:gd name="connsiteY50" fmla="*/ 2258411 h 2755024"/>
                <a:gd name="connsiteX51" fmla="*/ 2649431 w 3276111"/>
                <a:gd name="connsiteY51" fmla="*/ 2226880 h 2755024"/>
                <a:gd name="connsiteX52" fmla="*/ 2673080 w 3276111"/>
                <a:gd name="connsiteY52" fmla="*/ 2195349 h 2755024"/>
                <a:gd name="connsiteX53" fmla="*/ 2562721 w 3276111"/>
                <a:gd name="connsiteY53" fmla="*/ 1679028 h 2755024"/>
                <a:gd name="connsiteX54" fmla="*/ 2527249 w 3276111"/>
                <a:gd name="connsiteY54" fmla="*/ 1548962 h 2755024"/>
                <a:gd name="connsiteX55" fmla="*/ 2483894 w 3276111"/>
                <a:gd name="connsiteY55" fmla="*/ 1371600 h 2755024"/>
                <a:gd name="connsiteX56" fmla="*/ 2405066 w 3276111"/>
                <a:gd name="connsiteY56" fmla="*/ 1221828 h 2755024"/>
                <a:gd name="connsiteX57" fmla="*/ 2345945 w 3276111"/>
                <a:gd name="connsiteY57" fmla="*/ 1103586 h 2755024"/>
                <a:gd name="connsiteX58" fmla="*/ 2338062 w 3276111"/>
                <a:gd name="connsiteY58" fmla="*/ 1056290 h 2755024"/>
                <a:gd name="connsiteX59" fmla="*/ 2381418 w 3276111"/>
                <a:gd name="connsiteY59" fmla="*/ 965638 h 2755024"/>
                <a:gd name="connsiteX60" fmla="*/ 2468128 w 3276111"/>
                <a:gd name="connsiteY60" fmla="*/ 914400 h 2755024"/>
                <a:gd name="connsiteX61" fmla="*/ 2574545 w 3276111"/>
                <a:gd name="connsiteY61" fmla="*/ 894693 h 2755024"/>
                <a:gd name="connsiteX62" fmla="*/ 2732200 w 3276111"/>
                <a:gd name="connsiteY62" fmla="*/ 886811 h 2755024"/>
                <a:gd name="connsiteX63" fmla="*/ 2763731 w 3276111"/>
                <a:gd name="connsiteY63" fmla="*/ 874986 h 2755024"/>
                <a:gd name="connsiteX64" fmla="*/ 2822852 w 3276111"/>
                <a:gd name="connsiteY64" fmla="*/ 819807 h 2755024"/>
                <a:gd name="connsiteX65" fmla="*/ 2803145 w 3276111"/>
                <a:gd name="connsiteY65" fmla="*/ 784335 h 2755024"/>
                <a:gd name="connsiteX66" fmla="*/ 2791321 w 3276111"/>
                <a:gd name="connsiteY66" fmla="*/ 784335 h 275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76111" h="2755024">
                  <a:moveTo>
                    <a:pt x="2791321" y="784335"/>
                  </a:moveTo>
                  <a:cubicBezTo>
                    <a:pt x="2805116" y="783021"/>
                    <a:pt x="2780271" y="785559"/>
                    <a:pt x="2885914" y="776452"/>
                  </a:cubicBezTo>
                  <a:cubicBezTo>
                    <a:pt x="2937230" y="772028"/>
                    <a:pt x="2988390" y="765941"/>
                    <a:pt x="3039628" y="760686"/>
                  </a:cubicBezTo>
                  <a:cubicBezTo>
                    <a:pt x="3092180" y="744921"/>
                    <a:pt x="3145049" y="730179"/>
                    <a:pt x="3197283" y="713390"/>
                  </a:cubicBezTo>
                  <a:cubicBezTo>
                    <a:pt x="3218656" y="706520"/>
                    <a:pt x="3242814" y="703766"/>
                    <a:pt x="3260345" y="689742"/>
                  </a:cubicBezTo>
                  <a:cubicBezTo>
                    <a:pt x="3271394" y="680903"/>
                    <a:pt x="3270856" y="663466"/>
                    <a:pt x="3276111" y="650328"/>
                  </a:cubicBezTo>
                  <a:cubicBezTo>
                    <a:pt x="3260345" y="588580"/>
                    <a:pt x="3254931" y="523215"/>
                    <a:pt x="3228814" y="465083"/>
                  </a:cubicBezTo>
                  <a:cubicBezTo>
                    <a:pt x="3213163" y="430247"/>
                    <a:pt x="3183408" y="402651"/>
                    <a:pt x="3153928" y="378373"/>
                  </a:cubicBezTo>
                  <a:cubicBezTo>
                    <a:pt x="3077439" y="315382"/>
                    <a:pt x="2930900" y="251729"/>
                    <a:pt x="2846500" y="216776"/>
                  </a:cubicBezTo>
                  <a:cubicBezTo>
                    <a:pt x="2675318" y="145883"/>
                    <a:pt x="2583311" y="117660"/>
                    <a:pt x="2401125" y="70945"/>
                  </a:cubicBezTo>
                  <a:cubicBezTo>
                    <a:pt x="2326723" y="51867"/>
                    <a:pt x="2252210" y="32456"/>
                    <a:pt x="2176466" y="19707"/>
                  </a:cubicBezTo>
                  <a:cubicBezTo>
                    <a:pt x="2079992" y="3469"/>
                    <a:pt x="1967561" y="2898"/>
                    <a:pt x="1869038" y="0"/>
                  </a:cubicBezTo>
                  <a:cubicBezTo>
                    <a:pt x="1526138" y="9197"/>
                    <a:pt x="1181558" y="-7536"/>
                    <a:pt x="840338" y="27590"/>
                  </a:cubicBezTo>
                  <a:cubicBezTo>
                    <a:pt x="518172" y="60755"/>
                    <a:pt x="661188" y="42176"/>
                    <a:pt x="410728" y="78828"/>
                  </a:cubicBezTo>
                  <a:cubicBezTo>
                    <a:pt x="319206" y="110388"/>
                    <a:pt x="274923" y="116839"/>
                    <a:pt x="197894" y="177362"/>
                  </a:cubicBezTo>
                  <a:cubicBezTo>
                    <a:pt x="172316" y="197459"/>
                    <a:pt x="153225" y="224659"/>
                    <a:pt x="130890" y="248307"/>
                  </a:cubicBezTo>
                  <a:cubicBezTo>
                    <a:pt x="72437" y="377391"/>
                    <a:pt x="17203" y="464990"/>
                    <a:pt x="825" y="603031"/>
                  </a:cubicBezTo>
                  <a:cubicBezTo>
                    <a:pt x="-2594" y="631852"/>
                    <a:pt x="5502" y="660897"/>
                    <a:pt x="8707" y="689742"/>
                  </a:cubicBezTo>
                  <a:cubicBezTo>
                    <a:pt x="21268" y="802794"/>
                    <a:pt x="23681" y="917609"/>
                    <a:pt x="48121" y="1028700"/>
                  </a:cubicBezTo>
                  <a:cubicBezTo>
                    <a:pt x="97096" y="1251315"/>
                    <a:pt x="103039" y="1290897"/>
                    <a:pt x="174245" y="1541080"/>
                  </a:cubicBezTo>
                  <a:cubicBezTo>
                    <a:pt x="219674" y="1700697"/>
                    <a:pt x="308364" y="1937672"/>
                    <a:pt x="359490" y="2077107"/>
                  </a:cubicBezTo>
                  <a:cubicBezTo>
                    <a:pt x="375953" y="2122007"/>
                    <a:pt x="399461" y="2164637"/>
                    <a:pt x="410728" y="2211114"/>
                  </a:cubicBezTo>
                  <a:cubicBezTo>
                    <a:pt x="477854" y="2488011"/>
                    <a:pt x="406640" y="2179108"/>
                    <a:pt x="469849" y="2514600"/>
                  </a:cubicBezTo>
                  <a:cubicBezTo>
                    <a:pt x="476103" y="2547794"/>
                    <a:pt x="485822" y="2580241"/>
                    <a:pt x="493497" y="2613135"/>
                  </a:cubicBezTo>
                  <a:cubicBezTo>
                    <a:pt x="496474" y="2625894"/>
                    <a:pt x="497984" y="2647360"/>
                    <a:pt x="509262" y="2656490"/>
                  </a:cubicBezTo>
                  <a:cubicBezTo>
                    <a:pt x="570682" y="2706211"/>
                    <a:pt x="644560" y="2726488"/>
                    <a:pt x="722097" y="2739259"/>
                  </a:cubicBezTo>
                  <a:cubicBezTo>
                    <a:pt x="785828" y="2749756"/>
                    <a:pt x="850849" y="2749769"/>
                    <a:pt x="915225" y="2755024"/>
                  </a:cubicBezTo>
                  <a:lnTo>
                    <a:pt x="1242359" y="2739259"/>
                  </a:lnTo>
                  <a:cubicBezTo>
                    <a:pt x="1624433" y="2714264"/>
                    <a:pt x="996980" y="2738769"/>
                    <a:pt x="1455194" y="2723493"/>
                  </a:cubicBezTo>
                  <a:cubicBezTo>
                    <a:pt x="1502490" y="2718238"/>
                    <a:pt x="1550363" y="2716771"/>
                    <a:pt x="1597083" y="2707728"/>
                  </a:cubicBezTo>
                  <a:cubicBezTo>
                    <a:pt x="1632171" y="2700937"/>
                    <a:pt x="1665744" y="2687765"/>
                    <a:pt x="1699559" y="2676197"/>
                  </a:cubicBezTo>
                  <a:cubicBezTo>
                    <a:pt x="1715719" y="2670669"/>
                    <a:pt x="1731048" y="2662957"/>
                    <a:pt x="1746856" y="2656490"/>
                  </a:cubicBezTo>
                  <a:cubicBezTo>
                    <a:pt x="1759952" y="2651132"/>
                    <a:pt x="1772228" y="2642479"/>
                    <a:pt x="1786269" y="2640724"/>
                  </a:cubicBezTo>
                  <a:cubicBezTo>
                    <a:pt x="1867049" y="2630628"/>
                    <a:pt x="1751808" y="2645810"/>
                    <a:pt x="1876921" y="2624959"/>
                  </a:cubicBezTo>
                  <a:cubicBezTo>
                    <a:pt x="1888656" y="2623003"/>
                    <a:pt x="1900570" y="2622332"/>
                    <a:pt x="1912394" y="2621018"/>
                  </a:cubicBezTo>
                  <a:lnTo>
                    <a:pt x="1951807" y="2609193"/>
                  </a:lnTo>
                  <a:cubicBezTo>
                    <a:pt x="1957016" y="2607705"/>
                    <a:pt x="1962364" y="2606740"/>
                    <a:pt x="1967573" y="2605252"/>
                  </a:cubicBezTo>
                  <a:cubicBezTo>
                    <a:pt x="1971568" y="2604111"/>
                    <a:pt x="1975402" y="2602452"/>
                    <a:pt x="1979397" y="2601311"/>
                  </a:cubicBezTo>
                  <a:cubicBezTo>
                    <a:pt x="1984605" y="2599823"/>
                    <a:pt x="1989985" y="2598962"/>
                    <a:pt x="1995162" y="2597369"/>
                  </a:cubicBezTo>
                  <a:cubicBezTo>
                    <a:pt x="2007075" y="2593703"/>
                    <a:pt x="2018481" y="2588307"/>
                    <a:pt x="2030635" y="2585545"/>
                  </a:cubicBezTo>
                  <a:cubicBezTo>
                    <a:pt x="2047486" y="2581715"/>
                    <a:pt x="2065035" y="2581548"/>
                    <a:pt x="2081873" y="2577662"/>
                  </a:cubicBezTo>
                  <a:cubicBezTo>
                    <a:pt x="2099285" y="2573644"/>
                    <a:pt x="2115775" y="2566231"/>
                    <a:pt x="2133111" y="2561897"/>
                  </a:cubicBezTo>
                  <a:cubicBezTo>
                    <a:pt x="2297166" y="2520883"/>
                    <a:pt x="2136574" y="2566269"/>
                    <a:pt x="2255294" y="2534307"/>
                  </a:cubicBezTo>
                  <a:cubicBezTo>
                    <a:pt x="2279014" y="2527921"/>
                    <a:pt x="2329672" y="2514144"/>
                    <a:pt x="2353828" y="2502776"/>
                  </a:cubicBezTo>
                  <a:cubicBezTo>
                    <a:pt x="2362400" y="2498742"/>
                    <a:pt x="2369002" y="2491248"/>
                    <a:pt x="2377476" y="2487011"/>
                  </a:cubicBezTo>
                  <a:cubicBezTo>
                    <a:pt x="2397998" y="2476750"/>
                    <a:pt x="2440538" y="2459421"/>
                    <a:pt x="2440538" y="2459421"/>
                  </a:cubicBezTo>
                  <a:cubicBezTo>
                    <a:pt x="2522626" y="2377333"/>
                    <a:pt x="2398667" y="2497137"/>
                    <a:pt x="2483894" y="2427890"/>
                  </a:cubicBezTo>
                  <a:cubicBezTo>
                    <a:pt x="2538628" y="2383418"/>
                    <a:pt x="2507894" y="2400347"/>
                    <a:pt x="2546956" y="2356945"/>
                  </a:cubicBezTo>
                  <a:cubicBezTo>
                    <a:pt x="2561871" y="2340373"/>
                    <a:pt x="2594252" y="2309649"/>
                    <a:pt x="2594252" y="2309649"/>
                  </a:cubicBezTo>
                  <a:cubicBezTo>
                    <a:pt x="2598331" y="2301491"/>
                    <a:pt x="2603650" y="2289223"/>
                    <a:pt x="2610018" y="2282059"/>
                  </a:cubicBezTo>
                  <a:cubicBezTo>
                    <a:pt x="2617424" y="2273727"/>
                    <a:pt x="2628681" y="2268382"/>
                    <a:pt x="2633666" y="2258411"/>
                  </a:cubicBezTo>
                  <a:cubicBezTo>
                    <a:pt x="2638921" y="2247901"/>
                    <a:pt x="2642380" y="2236281"/>
                    <a:pt x="2649431" y="2226880"/>
                  </a:cubicBezTo>
                  <a:lnTo>
                    <a:pt x="2673080" y="2195349"/>
                  </a:lnTo>
                  <a:cubicBezTo>
                    <a:pt x="2730173" y="2024042"/>
                    <a:pt x="2603210" y="1827491"/>
                    <a:pt x="2562721" y="1679028"/>
                  </a:cubicBezTo>
                  <a:cubicBezTo>
                    <a:pt x="2550897" y="1635673"/>
                    <a:pt x="2537793" y="1592646"/>
                    <a:pt x="2527249" y="1548962"/>
                  </a:cubicBezTo>
                  <a:cubicBezTo>
                    <a:pt x="2504203" y="1453483"/>
                    <a:pt x="2515495" y="1457977"/>
                    <a:pt x="2483894" y="1371600"/>
                  </a:cubicBezTo>
                  <a:cubicBezTo>
                    <a:pt x="2446559" y="1269552"/>
                    <a:pt x="2457090" y="1309448"/>
                    <a:pt x="2405066" y="1221828"/>
                  </a:cubicBezTo>
                  <a:cubicBezTo>
                    <a:pt x="2380676" y="1180750"/>
                    <a:pt x="2366062" y="1146693"/>
                    <a:pt x="2345945" y="1103586"/>
                  </a:cubicBezTo>
                  <a:cubicBezTo>
                    <a:pt x="2343317" y="1087821"/>
                    <a:pt x="2334082" y="1071769"/>
                    <a:pt x="2338062" y="1056290"/>
                  </a:cubicBezTo>
                  <a:cubicBezTo>
                    <a:pt x="2346404" y="1023850"/>
                    <a:pt x="2358784" y="990329"/>
                    <a:pt x="2381418" y="965638"/>
                  </a:cubicBezTo>
                  <a:cubicBezTo>
                    <a:pt x="2404104" y="940890"/>
                    <a:pt x="2436615" y="925976"/>
                    <a:pt x="2468128" y="914400"/>
                  </a:cubicBezTo>
                  <a:cubicBezTo>
                    <a:pt x="2501991" y="901960"/>
                    <a:pt x="2538850" y="899917"/>
                    <a:pt x="2574545" y="894693"/>
                  </a:cubicBezTo>
                  <a:cubicBezTo>
                    <a:pt x="2601823" y="890701"/>
                    <a:pt x="2726229" y="887041"/>
                    <a:pt x="2732200" y="886811"/>
                  </a:cubicBezTo>
                  <a:cubicBezTo>
                    <a:pt x="2742710" y="882869"/>
                    <a:pt x="2754391" y="881213"/>
                    <a:pt x="2763731" y="874986"/>
                  </a:cubicBezTo>
                  <a:cubicBezTo>
                    <a:pt x="2806770" y="846293"/>
                    <a:pt x="2805060" y="846494"/>
                    <a:pt x="2822852" y="819807"/>
                  </a:cubicBezTo>
                  <a:cubicBezTo>
                    <a:pt x="2817485" y="782236"/>
                    <a:pt x="2827596" y="799007"/>
                    <a:pt x="2803145" y="784335"/>
                  </a:cubicBezTo>
                  <a:cubicBezTo>
                    <a:pt x="2801552" y="783379"/>
                    <a:pt x="2777526" y="785649"/>
                    <a:pt x="2791321" y="784335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82CD2B-ACF3-BE8D-880C-2DFB9F03D3E7}"/>
                </a:ext>
              </a:extLst>
            </p:cNvPr>
            <p:cNvSpPr/>
            <p:nvPr/>
          </p:nvSpPr>
          <p:spPr>
            <a:xfrm>
              <a:off x="3834131" y="668431"/>
              <a:ext cx="3204342" cy="2779778"/>
            </a:xfrm>
            <a:custGeom>
              <a:avLst/>
              <a:gdLst>
                <a:gd name="connsiteX0" fmla="*/ 3034862 w 3204342"/>
                <a:gd name="connsiteY0" fmla="*/ 5047 h 2779778"/>
                <a:gd name="connsiteX1" fmla="*/ 2853559 w 3204342"/>
                <a:gd name="connsiteY1" fmla="*/ 107523 h 2779778"/>
                <a:gd name="connsiteX2" fmla="*/ 2672255 w 3204342"/>
                <a:gd name="connsiteY2" fmla="*/ 209999 h 2779778"/>
                <a:gd name="connsiteX3" fmla="*/ 2384535 w 3204342"/>
                <a:gd name="connsiteY3" fmla="*/ 347947 h 2779778"/>
                <a:gd name="connsiteX4" fmla="*/ 2033752 w 3204342"/>
                <a:gd name="connsiteY4" fmla="*/ 450423 h 2779778"/>
                <a:gd name="connsiteX5" fmla="*/ 1903687 w 3204342"/>
                <a:gd name="connsiteY5" fmla="*/ 485896 h 2779778"/>
                <a:gd name="connsiteX6" fmla="*/ 1824859 w 3204342"/>
                <a:gd name="connsiteY6" fmla="*/ 505603 h 2779778"/>
                <a:gd name="connsiteX7" fmla="*/ 1694793 w 3204342"/>
                <a:gd name="connsiteY7" fmla="*/ 564723 h 2779778"/>
                <a:gd name="connsiteX8" fmla="*/ 1627790 w 3204342"/>
                <a:gd name="connsiteY8" fmla="*/ 592313 h 2779778"/>
                <a:gd name="connsiteX9" fmla="*/ 1556845 w 3204342"/>
                <a:gd name="connsiteY9" fmla="*/ 608078 h 2779778"/>
                <a:gd name="connsiteX10" fmla="*/ 1446487 w 3204342"/>
                <a:gd name="connsiteY10" fmla="*/ 643551 h 2779778"/>
                <a:gd name="connsiteX11" fmla="*/ 1111469 w 3204342"/>
                <a:gd name="connsiteY11" fmla="*/ 726320 h 2779778"/>
                <a:gd name="connsiteX12" fmla="*/ 666093 w 3204342"/>
                <a:gd name="connsiteY12" fmla="*/ 864268 h 2779778"/>
                <a:gd name="connsiteX13" fmla="*/ 528145 w 3204342"/>
                <a:gd name="connsiteY13" fmla="*/ 919447 h 2779778"/>
                <a:gd name="connsiteX14" fmla="*/ 405962 w 3204342"/>
                <a:gd name="connsiteY14" fmla="*/ 943096 h 2779778"/>
                <a:gd name="connsiteX15" fmla="*/ 319252 w 3204342"/>
                <a:gd name="connsiteY15" fmla="*/ 950978 h 2779778"/>
                <a:gd name="connsiteX16" fmla="*/ 130066 w 3204342"/>
                <a:gd name="connsiteY16" fmla="*/ 962803 h 2779778"/>
                <a:gd name="connsiteX17" fmla="*/ 110359 w 3204342"/>
                <a:gd name="connsiteY17" fmla="*/ 994334 h 2779778"/>
                <a:gd name="connsiteX18" fmla="*/ 98535 w 3204342"/>
                <a:gd name="connsiteY18" fmla="*/ 1014040 h 2779778"/>
                <a:gd name="connsiteX19" fmla="*/ 90652 w 3204342"/>
                <a:gd name="connsiteY19" fmla="*/ 1037689 h 2779778"/>
                <a:gd name="connsiteX20" fmla="*/ 78828 w 3204342"/>
                <a:gd name="connsiteY20" fmla="*/ 1061337 h 2779778"/>
                <a:gd name="connsiteX21" fmla="*/ 185245 w 3204342"/>
                <a:gd name="connsiteY21" fmla="*/ 1408178 h 2779778"/>
                <a:gd name="connsiteX22" fmla="*/ 212835 w 3204342"/>
                <a:gd name="connsiteY22" fmla="*/ 1459416 h 2779778"/>
                <a:gd name="connsiteX23" fmla="*/ 256190 w 3204342"/>
                <a:gd name="connsiteY23" fmla="*/ 1593423 h 2779778"/>
                <a:gd name="connsiteX24" fmla="*/ 268014 w 3204342"/>
                <a:gd name="connsiteY24" fmla="*/ 1770785 h 2779778"/>
                <a:gd name="connsiteX25" fmla="*/ 271955 w 3204342"/>
                <a:gd name="connsiteY25" fmla="*/ 1975737 h 2779778"/>
                <a:gd name="connsiteX26" fmla="*/ 279838 w 3204342"/>
                <a:gd name="connsiteY26" fmla="*/ 1995444 h 2779778"/>
                <a:gd name="connsiteX27" fmla="*/ 299545 w 3204342"/>
                <a:gd name="connsiteY27" fmla="*/ 2030916 h 2779778"/>
                <a:gd name="connsiteX28" fmla="*/ 350783 w 3204342"/>
                <a:gd name="connsiteY28" fmla="*/ 2117627 h 2779778"/>
                <a:gd name="connsiteX29" fmla="*/ 413845 w 3204342"/>
                <a:gd name="connsiteY29" fmla="*/ 2247692 h 2779778"/>
                <a:gd name="connsiteX30" fmla="*/ 433552 w 3204342"/>
                <a:gd name="connsiteY30" fmla="*/ 2393523 h 2779778"/>
                <a:gd name="connsiteX31" fmla="*/ 472966 w 3204342"/>
                <a:gd name="connsiteY31" fmla="*/ 2452644 h 2779778"/>
                <a:gd name="connsiteX32" fmla="*/ 465083 w 3204342"/>
                <a:gd name="connsiteY32" fmla="*/ 2468409 h 2779778"/>
                <a:gd name="connsiteX33" fmla="*/ 453259 w 3204342"/>
                <a:gd name="connsiteY33" fmla="*/ 2476292 h 2779778"/>
                <a:gd name="connsiteX34" fmla="*/ 374431 w 3204342"/>
                <a:gd name="connsiteY34" fmla="*/ 2484175 h 2779778"/>
                <a:gd name="connsiteX35" fmla="*/ 204952 w 3204342"/>
                <a:gd name="connsiteY35" fmla="*/ 2492058 h 2779778"/>
                <a:gd name="connsiteX36" fmla="*/ 94593 w 3204342"/>
                <a:gd name="connsiteY36" fmla="*/ 2535413 h 2779778"/>
                <a:gd name="connsiteX37" fmla="*/ 70945 w 3204342"/>
                <a:gd name="connsiteY37" fmla="*/ 2563003 h 2779778"/>
                <a:gd name="connsiteX38" fmla="*/ 27590 w 3204342"/>
                <a:gd name="connsiteY38" fmla="*/ 2598475 h 2779778"/>
                <a:gd name="connsiteX39" fmla="*/ 15766 w 3204342"/>
                <a:gd name="connsiteY39" fmla="*/ 2626065 h 2779778"/>
                <a:gd name="connsiteX40" fmla="*/ 11824 w 3204342"/>
                <a:gd name="connsiteY40" fmla="*/ 2645772 h 2779778"/>
                <a:gd name="connsiteX41" fmla="*/ 0 w 3204342"/>
                <a:gd name="connsiteY41" fmla="*/ 2669420 h 2779778"/>
                <a:gd name="connsiteX42" fmla="*/ 7883 w 3204342"/>
                <a:gd name="connsiteY42" fmla="*/ 2728540 h 2779778"/>
                <a:gd name="connsiteX43" fmla="*/ 55180 w 3204342"/>
                <a:gd name="connsiteY43" fmla="*/ 2760072 h 2779778"/>
                <a:gd name="connsiteX44" fmla="*/ 220718 w 3204342"/>
                <a:gd name="connsiteY44" fmla="*/ 2779778 h 2779778"/>
                <a:gd name="connsiteX45" fmla="*/ 429611 w 3204342"/>
                <a:gd name="connsiteY45" fmla="*/ 2767954 h 2779778"/>
                <a:gd name="connsiteX46" fmla="*/ 504497 w 3204342"/>
                <a:gd name="connsiteY46" fmla="*/ 2760072 h 2779778"/>
                <a:gd name="connsiteX47" fmla="*/ 729155 w 3204342"/>
                <a:gd name="connsiteY47" fmla="*/ 2744306 h 2779778"/>
                <a:gd name="connsiteX48" fmla="*/ 1202121 w 3204342"/>
                <a:gd name="connsiteY48" fmla="*/ 2740365 h 2779778"/>
                <a:gd name="connsiteX49" fmla="*/ 1403131 w 3204342"/>
                <a:gd name="connsiteY49" fmla="*/ 2720658 h 2779778"/>
                <a:gd name="connsiteX50" fmla="*/ 1529255 w 3204342"/>
                <a:gd name="connsiteY50" fmla="*/ 2716716 h 2779778"/>
                <a:gd name="connsiteX51" fmla="*/ 1958866 w 3204342"/>
                <a:gd name="connsiteY51" fmla="*/ 2712775 h 2779778"/>
                <a:gd name="connsiteX52" fmla="*/ 1986455 w 3204342"/>
                <a:gd name="connsiteY52" fmla="*/ 2704892 h 2779778"/>
                <a:gd name="connsiteX53" fmla="*/ 1978573 w 3204342"/>
                <a:gd name="connsiteY53" fmla="*/ 2630006 h 2779778"/>
                <a:gd name="connsiteX54" fmla="*/ 1954924 w 3204342"/>
                <a:gd name="connsiteY54" fmla="*/ 2602416 h 2779778"/>
                <a:gd name="connsiteX55" fmla="*/ 1746031 w 3204342"/>
                <a:gd name="connsiteY55" fmla="*/ 2570885 h 2779778"/>
                <a:gd name="connsiteX56" fmla="*/ 1261242 w 3204342"/>
                <a:gd name="connsiteY56" fmla="*/ 2566944 h 2779778"/>
                <a:gd name="connsiteX57" fmla="*/ 1064173 w 3204342"/>
                <a:gd name="connsiteY57" fmla="*/ 2523589 h 2779778"/>
                <a:gd name="connsiteX58" fmla="*/ 1044466 w 3204342"/>
                <a:gd name="connsiteY58" fmla="*/ 2484175 h 2779778"/>
                <a:gd name="connsiteX59" fmla="*/ 1060231 w 3204342"/>
                <a:gd name="connsiteY59" fmla="*/ 2401406 h 2779778"/>
                <a:gd name="connsiteX60" fmla="*/ 1123293 w 3204342"/>
                <a:gd name="connsiteY60" fmla="*/ 2259516 h 2779778"/>
                <a:gd name="connsiteX61" fmla="*/ 1146942 w 3204342"/>
                <a:gd name="connsiteY61" fmla="*/ 2204337 h 2779778"/>
                <a:gd name="connsiteX62" fmla="*/ 1261242 w 3204342"/>
                <a:gd name="connsiteY62" fmla="*/ 2038799 h 2779778"/>
                <a:gd name="connsiteX63" fmla="*/ 1351893 w 3204342"/>
                <a:gd name="connsiteY63" fmla="*/ 1920558 h 2779778"/>
                <a:gd name="connsiteX64" fmla="*/ 1395249 w 3204342"/>
                <a:gd name="connsiteY64" fmla="*/ 1877203 h 2779778"/>
                <a:gd name="connsiteX65" fmla="*/ 1478018 w 3204342"/>
                <a:gd name="connsiteY65" fmla="*/ 1818082 h 2779778"/>
                <a:gd name="connsiteX66" fmla="*/ 1619907 w 3204342"/>
                <a:gd name="connsiteY66" fmla="*/ 1743196 h 2779778"/>
                <a:gd name="connsiteX67" fmla="*/ 1726324 w 3204342"/>
                <a:gd name="connsiteY67" fmla="*/ 1644661 h 2779778"/>
                <a:gd name="connsiteX68" fmla="*/ 1844566 w 3204342"/>
                <a:gd name="connsiteY68" fmla="*/ 1392413 h 2779778"/>
                <a:gd name="connsiteX69" fmla="*/ 1868214 w 3204342"/>
                <a:gd name="connsiteY69" fmla="*/ 1352999 h 2779778"/>
                <a:gd name="connsiteX70" fmla="*/ 1911569 w 3204342"/>
                <a:gd name="connsiteY70" fmla="*/ 1333292 h 2779778"/>
                <a:gd name="connsiteX71" fmla="*/ 2006162 w 3204342"/>
                <a:gd name="connsiteY71" fmla="*/ 1282054 h 2779778"/>
                <a:gd name="connsiteX72" fmla="*/ 2148052 w 3204342"/>
                <a:gd name="connsiteY72" fmla="*/ 1226875 h 2779778"/>
                <a:gd name="connsiteX73" fmla="*/ 2699845 w 3204342"/>
                <a:gd name="connsiteY73" fmla="*/ 923389 h 2779778"/>
                <a:gd name="connsiteX74" fmla="*/ 2802321 w 3204342"/>
                <a:gd name="connsiteY74" fmla="*/ 809089 h 2779778"/>
                <a:gd name="connsiteX75" fmla="*/ 2845676 w 3204342"/>
                <a:gd name="connsiteY75" fmla="*/ 710554 h 2779778"/>
                <a:gd name="connsiteX76" fmla="*/ 2889031 w 3204342"/>
                <a:gd name="connsiteY76" fmla="*/ 592313 h 2779778"/>
                <a:gd name="connsiteX77" fmla="*/ 2920562 w 3204342"/>
                <a:gd name="connsiteY77" fmla="*/ 541075 h 2779778"/>
                <a:gd name="connsiteX78" fmla="*/ 2987566 w 3204342"/>
                <a:gd name="connsiteY78" fmla="*/ 462247 h 2779778"/>
                <a:gd name="connsiteX79" fmla="*/ 3141280 w 3204342"/>
                <a:gd name="connsiteY79" fmla="*/ 367654 h 2779778"/>
                <a:gd name="connsiteX80" fmla="*/ 3196459 w 3204342"/>
                <a:gd name="connsiteY80" fmla="*/ 304592 h 2779778"/>
                <a:gd name="connsiteX81" fmla="*/ 3204342 w 3204342"/>
                <a:gd name="connsiteY81" fmla="*/ 265178 h 2779778"/>
                <a:gd name="connsiteX82" fmla="*/ 3176752 w 3204342"/>
                <a:gd name="connsiteY82" fmla="*/ 174527 h 2779778"/>
                <a:gd name="connsiteX83" fmla="*/ 3157045 w 3204342"/>
                <a:gd name="connsiteY83" fmla="*/ 127230 h 2779778"/>
                <a:gd name="connsiteX84" fmla="*/ 3125514 w 3204342"/>
                <a:gd name="connsiteY84" fmla="*/ 91758 h 2779778"/>
                <a:gd name="connsiteX85" fmla="*/ 3105807 w 3204342"/>
                <a:gd name="connsiteY85" fmla="*/ 60227 h 2779778"/>
                <a:gd name="connsiteX86" fmla="*/ 3042745 w 3204342"/>
                <a:gd name="connsiteY86" fmla="*/ 24754 h 2779778"/>
                <a:gd name="connsiteX87" fmla="*/ 3034862 w 3204342"/>
                <a:gd name="connsiteY87" fmla="*/ 5047 h 277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3204342" h="2779778">
                  <a:moveTo>
                    <a:pt x="3034862" y="5047"/>
                  </a:moveTo>
                  <a:cubicBezTo>
                    <a:pt x="3003331" y="18842"/>
                    <a:pt x="3039431" y="2970"/>
                    <a:pt x="2853559" y="107523"/>
                  </a:cubicBezTo>
                  <a:cubicBezTo>
                    <a:pt x="2505571" y="303267"/>
                    <a:pt x="2993907" y="33407"/>
                    <a:pt x="2672255" y="209999"/>
                  </a:cubicBezTo>
                  <a:cubicBezTo>
                    <a:pt x="2566069" y="268297"/>
                    <a:pt x="2506385" y="306719"/>
                    <a:pt x="2384535" y="347947"/>
                  </a:cubicBezTo>
                  <a:cubicBezTo>
                    <a:pt x="2269146" y="386988"/>
                    <a:pt x="2150844" y="416831"/>
                    <a:pt x="2033752" y="450423"/>
                  </a:cubicBezTo>
                  <a:cubicBezTo>
                    <a:pt x="1990556" y="462815"/>
                    <a:pt x="1947135" y="474419"/>
                    <a:pt x="1903687" y="485896"/>
                  </a:cubicBezTo>
                  <a:cubicBezTo>
                    <a:pt x="1877501" y="492813"/>
                    <a:pt x="1849754" y="494934"/>
                    <a:pt x="1824859" y="505603"/>
                  </a:cubicBezTo>
                  <a:cubicBezTo>
                    <a:pt x="1620261" y="593287"/>
                    <a:pt x="1958965" y="447314"/>
                    <a:pt x="1694793" y="564723"/>
                  </a:cubicBezTo>
                  <a:cubicBezTo>
                    <a:pt x="1672721" y="574533"/>
                    <a:pt x="1650832" y="585071"/>
                    <a:pt x="1627790" y="592313"/>
                  </a:cubicBezTo>
                  <a:cubicBezTo>
                    <a:pt x="1604679" y="599576"/>
                    <a:pt x="1580157" y="601490"/>
                    <a:pt x="1556845" y="608078"/>
                  </a:cubicBezTo>
                  <a:cubicBezTo>
                    <a:pt x="1519662" y="618586"/>
                    <a:pt x="1483833" y="633636"/>
                    <a:pt x="1446487" y="643551"/>
                  </a:cubicBezTo>
                  <a:cubicBezTo>
                    <a:pt x="1335308" y="673068"/>
                    <a:pt x="1222266" y="695400"/>
                    <a:pt x="1111469" y="726320"/>
                  </a:cubicBezTo>
                  <a:cubicBezTo>
                    <a:pt x="983140" y="762132"/>
                    <a:pt x="775904" y="817207"/>
                    <a:pt x="666093" y="864268"/>
                  </a:cubicBezTo>
                  <a:cubicBezTo>
                    <a:pt x="631443" y="879118"/>
                    <a:pt x="568602" y="908068"/>
                    <a:pt x="528145" y="919447"/>
                  </a:cubicBezTo>
                  <a:cubicBezTo>
                    <a:pt x="496351" y="928389"/>
                    <a:pt x="441184" y="939071"/>
                    <a:pt x="405962" y="943096"/>
                  </a:cubicBezTo>
                  <a:cubicBezTo>
                    <a:pt x="377127" y="946391"/>
                    <a:pt x="348178" y="948617"/>
                    <a:pt x="319252" y="950978"/>
                  </a:cubicBezTo>
                  <a:cubicBezTo>
                    <a:pt x="215048" y="959484"/>
                    <a:pt x="225255" y="958269"/>
                    <a:pt x="130066" y="962803"/>
                  </a:cubicBezTo>
                  <a:cubicBezTo>
                    <a:pt x="123497" y="973313"/>
                    <a:pt x="116736" y="983706"/>
                    <a:pt x="110359" y="994334"/>
                  </a:cubicBezTo>
                  <a:cubicBezTo>
                    <a:pt x="106418" y="1000903"/>
                    <a:pt x="101705" y="1007066"/>
                    <a:pt x="98535" y="1014040"/>
                  </a:cubicBezTo>
                  <a:cubicBezTo>
                    <a:pt x="95097" y="1021605"/>
                    <a:pt x="93848" y="1030019"/>
                    <a:pt x="90652" y="1037689"/>
                  </a:cubicBezTo>
                  <a:cubicBezTo>
                    <a:pt x="87262" y="1045824"/>
                    <a:pt x="82769" y="1053454"/>
                    <a:pt x="78828" y="1061337"/>
                  </a:cubicBezTo>
                  <a:cubicBezTo>
                    <a:pt x="102944" y="1259086"/>
                    <a:pt x="80360" y="1213394"/>
                    <a:pt x="185245" y="1408178"/>
                  </a:cubicBezTo>
                  <a:cubicBezTo>
                    <a:pt x="194442" y="1425257"/>
                    <a:pt x="205897" y="1441301"/>
                    <a:pt x="212835" y="1459416"/>
                  </a:cubicBezTo>
                  <a:cubicBezTo>
                    <a:pt x="229626" y="1503259"/>
                    <a:pt x="256190" y="1593423"/>
                    <a:pt x="256190" y="1593423"/>
                  </a:cubicBezTo>
                  <a:cubicBezTo>
                    <a:pt x="265522" y="1728735"/>
                    <a:pt x="261691" y="1669607"/>
                    <a:pt x="268014" y="1770785"/>
                  </a:cubicBezTo>
                  <a:cubicBezTo>
                    <a:pt x="269328" y="1839102"/>
                    <a:pt x="268364" y="1907501"/>
                    <a:pt x="271955" y="1975737"/>
                  </a:cubicBezTo>
                  <a:cubicBezTo>
                    <a:pt x="272327" y="1982802"/>
                    <a:pt x="276674" y="1989116"/>
                    <a:pt x="279838" y="1995444"/>
                  </a:cubicBezTo>
                  <a:cubicBezTo>
                    <a:pt x="285887" y="2007542"/>
                    <a:pt x="292753" y="2019219"/>
                    <a:pt x="299545" y="2030916"/>
                  </a:cubicBezTo>
                  <a:cubicBezTo>
                    <a:pt x="316403" y="2059949"/>
                    <a:pt x="337148" y="2086948"/>
                    <a:pt x="350783" y="2117627"/>
                  </a:cubicBezTo>
                  <a:cubicBezTo>
                    <a:pt x="391385" y="2208981"/>
                    <a:pt x="370136" y="2165738"/>
                    <a:pt x="413845" y="2247692"/>
                  </a:cubicBezTo>
                  <a:cubicBezTo>
                    <a:pt x="417109" y="2291752"/>
                    <a:pt x="413679" y="2349361"/>
                    <a:pt x="433552" y="2393523"/>
                  </a:cubicBezTo>
                  <a:cubicBezTo>
                    <a:pt x="445543" y="2420169"/>
                    <a:pt x="456406" y="2431944"/>
                    <a:pt x="472966" y="2452644"/>
                  </a:cubicBezTo>
                  <a:cubicBezTo>
                    <a:pt x="470338" y="2457899"/>
                    <a:pt x="468844" y="2463895"/>
                    <a:pt x="465083" y="2468409"/>
                  </a:cubicBezTo>
                  <a:cubicBezTo>
                    <a:pt x="462050" y="2472048"/>
                    <a:pt x="457926" y="2475480"/>
                    <a:pt x="453259" y="2476292"/>
                  </a:cubicBezTo>
                  <a:cubicBezTo>
                    <a:pt x="427242" y="2480817"/>
                    <a:pt x="400764" y="2482200"/>
                    <a:pt x="374431" y="2484175"/>
                  </a:cubicBezTo>
                  <a:cubicBezTo>
                    <a:pt x="351905" y="2485864"/>
                    <a:pt x="222431" y="2491298"/>
                    <a:pt x="204952" y="2492058"/>
                  </a:cubicBezTo>
                  <a:cubicBezTo>
                    <a:pt x="135788" y="2506618"/>
                    <a:pt x="138234" y="2494681"/>
                    <a:pt x="94593" y="2535413"/>
                  </a:cubicBezTo>
                  <a:cubicBezTo>
                    <a:pt x="85738" y="2543678"/>
                    <a:pt x="79765" y="2554701"/>
                    <a:pt x="70945" y="2563003"/>
                  </a:cubicBezTo>
                  <a:cubicBezTo>
                    <a:pt x="57348" y="2575800"/>
                    <a:pt x="27590" y="2598475"/>
                    <a:pt x="27590" y="2598475"/>
                  </a:cubicBezTo>
                  <a:cubicBezTo>
                    <a:pt x="23649" y="2607672"/>
                    <a:pt x="18930" y="2616573"/>
                    <a:pt x="15766" y="2626065"/>
                  </a:cubicBezTo>
                  <a:cubicBezTo>
                    <a:pt x="13648" y="2632420"/>
                    <a:pt x="14113" y="2639476"/>
                    <a:pt x="11824" y="2645772"/>
                  </a:cubicBezTo>
                  <a:cubicBezTo>
                    <a:pt x="8812" y="2654054"/>
                    <a:pt x="3941" y="2661537"/>
                    <a:pt x="0" y="2669420"/>
                  </a:cubicBezTo>
                  <a:cubicBezTo>
                    <a:pt x="2628" y="2689127"/>
                    <a:pt x="2823" y="2709314"/>
                    <a:pt x="7883" y="2728540"/>
                  </a:cubicBezTo>
                  <a:cubicBezTo>
                    <a:pt x="12694" y="2746822"/>
                    <a:pt x="42811" y="2757073"/>
                    <a:pt x="55180" y="2760072"/>
                  </a:cubicBezTo>
                  <a:cubicBezTo>
                    <a:pt x="125314" y="2777074"/>
                    <a:pt x="153289" y="2776032"/>
                    <a:pt x="220718" y="2779778"/>
                  </a:cubicBezTo>
                  <a:lnTo>
                    <a:pt x="429611" y="2767954"/>
                  </a:lnTo>
                  <a:cubicBezTo>
                    <a:pt x="454651" y="2766215"/>
                    <a:pt x="479516" y="2762509"/>
                    <a:pt x="504497" y="2760072"/>
                  </a:cubicBezTo>
                  <a:cubicBezTo>
                    <a:pt x="569658" y="2753715"/>
                    <a:pt x="669221" y="2744805"/>
                    <a:pt x="729155" y="2744306"/>
                  </a:cubicBezTo>
                  <a:lnTo>
                    <a:pt x="1202121" y="2740365"/>
                  </a:lnTo>
                  <a:cubicBezTo>
                    <a:pt x="1510823" y="2727500"/>
                    <a:pt x="1062918" y="2749490"/>
                    <a:pt x="1403131" y="2720658"/>
                  </a:cubicBezTo>
                  <a:cubicBezTo>
                    <a:pt x="1445043" y="2717106"/>
                    <a:pt x="1487197" y="2717313"/>
                    <a:pt x="1529255" y="2716716"/>
                  </a:cubicBezTo>
                  <a:lnTo>
                    <a:pt x="1958866" y="2712775"/>
                  </a:lnTo>
                  <a:cubicBezTo>
                    <a:pt x="1968062" y="2710147"/>
                    <a:pt x="1980332" y="2712240"/>
                    <a:pt x="1986455" y="2704892"/>
                  </a:cubicBezTo>
                  <a:cubicBezTo>
                    <a:pt x="2011313" y="2675062"/>
                    <a:pt x="1995922" y="2655241"/>
                    <a:pt x="1978573" y="2630006"/>
                  </a:cubicBezTo>
                  <a:cubicBezTo>
                    <a:pt x="1971711" y="2620025"/>
                    <a:pt x="1965558" y="2608216"/>
                    <a:pt x="1954924" y="2602416"/>
                  </a:cubicBezTo>
                  <a:cubicBezTo>
                    <a:pt x="1902538" y="2573842"/>
                    <a:pt x="1787088" y="2571911"/>
                    <a:pt x="1746031" y="2570885"/>
                  </a:cubicBezTo>
                  <a:cubicBezTo>
                    <a:pt x="1584480" y="2566846"/>
                    <a:pt x="1422838" y="2568258"/>
                    <a:pt x="1261242" y="2566944"/>
                  </a:cubicBezTo>
                  <a:cubicBezTo>
                    <a:pt x="1216586" y="2560564"/>
                    <a:pt x="1108156" y="2551282"/>
                    <a:pt x="1064173" y="2523589"/>
                  </a:cubicBezTo>
                  <a:cubicBezTo>
                    <a:pt x="1051743" y="2515763"/>
                    <a:pt x="1051035" y="2497313"/>
                    <a:pt x="1044466" y="2484175"/>
                  </a:cubicBezTo>
                  <a:cubicBezTo>
                    <a:pt x="1049721" y="2456585"/>
                    <a:pt x="1052422" y="2428384"/>
                    <a:pt x="1060231" y="2401406"/>
                  </a:cubicBezTo>
                  <a:cubicBezTo>
                    <a:pt x="1070009" y="2367626"/>
                    <a:pt x="1109877" y="2289032"/>
                    <a:pt x="1123293" y="2259516"/>
                  </a:cubicBezTo>
                  <a:cubicBezTo>
                    <a:pt x="1131574" y="2241299"/>
                    <a:pt x="1137525" y="2221994"/>
                    <a:pt x="1146942" y="2204337"/>
                  </a:cubicBezTo>
                  <a:cubicBezTo>
                    <a:pt x="1186278" y="2130582"/>
                    <a:pt x="1210130" y="2118307"/>
                    <a:pt x="1261242" y="2038799"/>
                  </a:cubicBezTo>
                  <a:cubicBezTo>
                    <a:pt x="1304618" y="1971326"/>
                    <a:pt x="1291513" y="1985767"/>
                    <a:pt x="1351893" y="1920558"/>
                  </a:cubicBezTo>
                  <a:cubicBezTo>
                    <a:pt x="1365779" y="1905561"/>
                    <a:pt x="1379387" y="1890091"/>
                    <a:pt x="1395249" y="1877203"/>
                  </a:cubicBezTo>
                  <a:cubicBezTo>
                    <a:pt x="1421563" y="1855823"/>
                    <a:pt x="1449087" y="1835762"/>
                    <a:pt x="1478018" y="1818082"/>
                  </a:cubicBezTo>
                  <a:cubicBezTo>
                    <a:pt x="1558582" y="1768848"/>
                    <a:pt x="1528998" y="1813272"/>
                    <a:pt x="1619907" y="1743196"/>
                  </a:cubicBezTo>
                  <a:cubicBezTo>
                    <a:pt x="1658195" y="1713682"/>
                    <a:pt x="1696210" y="1682479"/>
                    <a:pt x="1726324" y="1644661"/>
                  </a:cubicBezTo>
                  <a:cubicBezTo>
                    <a:pt x="1780368" y="1576792"/>
                    <a:pt x="1810720" y="1468566"/>
                    <a:pt x="1844566" y="1392413"/>
                  </a:cubicBezTo>
                  <a:cubicBezTo>
                    <a:pt x="1850789" y="1378412"/>
                    <a:pt x="1856726" y="1363136"/>
                    <a:pt x="1868214" y="1352999"/>
                  </a:cubicBezTo>
                  <a:cubicBezTo>
                    <a:pt x="1880117" y="1342496"/>
                    <a:pt x="1897452" y="1340552"/>
                    <a:pt x="1911569" y="1333292"/>
                  </a:cubicBezTo>
                  <a:cubicBezTo>
                    <a:pt x="1943458" y="1316892"/>
                    <a:pt x="1973461" y="1296769"/>
                    <a:pt x="2006162" y="1282054"/>
                  </a:cubicBezTo>
                  <a:cubicBezTo>
                    <a:pt x="2052439" y="1261229"/>
                    <a:pt x="2102045" y="1248292"/>
                    <a:pt x="2148052" y="1226875"/>
                  </a:cubicBezTo>
                  <a:cubicBezTo>
                    <a:pt x="2287501" y="1161959"/>
                    <a:pt x="2567223" y="1025169"/>
                    <a:pt x="2699845" y="923389"/>
                  </a:cubicBezTo>
                  <a:cubicBezTo>
                    <a:pt x="2740439" y="892235"/>
                    <a:pt x="2768162" y="847189"/>
                    <a:pt x="2802321" y="809089"/>
                  </a:cubicBezTo>
                  <a:cubicBezTo>
                    <a:pt x="2816773" y="776244"/>
                    <a:pt x="2832349" y="743871"/>
                    <a:pt x="2845676" y="710554"/>
                  </a:cubicBezTo>
                  <a:cubicBezTo>
                    <a:pt x="2861267" y="671577"/>
                    <a:pt x="2872064" y="630711"/>
                    <a:pt x="2889031" y="592313"/>
                  </a:cubicBezTo>
                  <a:cubicBezTo>
                    <a:pt x="2897136" y="573970"/>
                    <a:pt x="2909607" y="557873"/>
                    <a:pt x="2920562" y="541075"/>
                  </a:cubicBezTo>
                  <a:cubicBezTo>
                    <a:pt x="2940966" y="509789"/>
                    <a:pt x="2957482" y="485950"/>
                    <a:pt x="2987566" y="462247"/>
                  </a:cubicBezTo>
                  <a:cubicBezTo>
                    <a:pt x="3062288" y="403376"/>
                    <a:pt x="3067783" y="404402"/>
                    <a:pt x="3141280" y="367654"/>
                  </a:cubicBezTo>
                  <a:cubicBezTo>
                    <a:pt x="3159673" y="346633"/>
                    <a:pt x="3190981" y="331981"/>
                    <a:pt x="3196459" y="304592"/>
                  </a:cubicBezTo>
                  <a:lnTo>
                    <a:pt x="3204342" y="265178"/>
                  </a:lnTo>
                  <a:cubicBezTo>
                    <a:pt x="3192130" y="179694"/>
                    <a:pt x="3207241" y="238555"/>
                    <a:pt x="3176752" y="174527"/>
                  </a:cubicBezTo>
                  <a:cubicBezTo>
                    <a:pt x="3169409" y="159107"/>
                    <a:pt x="3166035" y="141752"/>
                    <a:pt x="3157045" y="127230"/>
                  </a:cubicBezTo>
                  <a:cubicBezTo>
                    <a:pt x="3148718" y="113779"/>
                    <a:pt x="3135124" y="104325"/>
                    <a:pt x="3125514" y="91758"/>
                  </a:cubicBezTo>
                  <a:cubicBezTo>
                    <a:pt x="3117985" y="81913"/>
                    <a:pt x="3115440" y="68026"/>
                    <a:pt x="3105807" y="60227"/>
                  </a:cubicBezTo>
                  <a:cubicBezTo>
                    <a:pt x="3087061" y="45052"/>
                    <a:pt x="3064317" y="35540"/>
                    <a:pt x="3042745" y="24754"/>
                  </a:cubicBezTo>
                  <a:cubicBezTo>
                    <a:pt x="3009984" y="8373"/>
                    <a:pt x="3066393" y="-8748"/>
                    <a:pt x="3034862" y="5047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3E9A4F-E6A3-25B2-D749-93DCFD99679C}"/>
                </a:ext>
              </a:extLst>
            </p:cNvPr>
            <p:cNvSpPr/>
            <p:nvPr/>
          </p:nvSpPr>
          <p:spPr>
            <a:xfrm>
              <a:off x="3625193" y="2372167"/>
              <a:ext cx="3996604" cy="2144790"/>
            </a:xfrm>
            <a:custGeom>
              <a:avLst/>
              <a:gdLst>
                <a:gd name="connsiteX0" fmla="*/ 1986500 w 3996604"/>
                <a:gd name="connsiteY0" fmla="*/ 51284 h 2144790"/>
                <a:gd name="connsiteX1" fmla="*/ 2073211 w 3996604"/>
                <a:gd name="connsiteY1" fmla="*/ 47342 h 2144790"/>
                <a:gd name="connsiteX2" fmla="*/ 2305752 w 3996604"/>
                <a:gd name="connsiteY2" fmla="*/ 27636 h 2144790"/>
                <a:gd name="connsiteX3" fmla="*/ 2463407 w 3996604"/>
                <a:gd name="connsiteY3" fmla="*/ 23694 h 2144790"/>
                <a:gd name="connsiteX4" fmla="*/ 2632887 w 3996604"/>
                <a:gd name="connsiteY4" fmla="*/ 11870 h 2144790"/>
                <a:gd name="connsiteX5" fmla="*/ 2770835 w 3996604"/>
                <a:gd name="connsiteY5" fmla="*/ 46 h 2144790"/>
                <a:gd name="connsiteX6" fmla="*/ 3105852 w 3996604"/>
                <a:gd name="connsiteY6" fmla="*/ 19753 h 2144790"/>
                <a:gd name="connsiteX7" fmla="*/ 3149207 w 3996604"/>
                <a:gd name="connsiteY7" fmla="*/ 35518 h 2144790"/>
                <a:gd name="connsiteX8" fmla="*/ 3231976 w 3996604"/>
                <a:gd name="connsiteY8" fmla="*/ 98580 h 2144790"/>
                <a:gd name="connsiteX9" fmla="*/ 3275331 w 3996604"/>
                <a:gd name="connsiteY9" fmla="*/ 118287 h 2144790"/>
                <a:gd name="connsiteX10" fmla="*/ 3429045 w 3996604"/>
                <a:gd name="connsiteY10" fmla="*/ 161642 h 2144790"/>
                <a:gd name="connsiteX11" fmla="*/ 3586700 w 3996604"/>
                <a:gd name="connsiteY11" fmla="*/ 303532 h 2144790"/>
                <a:gd name="connsiteX12" fmla="*/ 3637938 w 3996604"/>
                <a:gd name="connsiteY12" fmla="*/ 362653 h 2144790"/>
                <a:gd name="connsiteX13" fmla="*/ 3764062 w 3996604"/>
                <a:gd name="connsiteY13" fmla="*/ 492718 h 2144790"/>
                <a:gd name="connsiteX14" fmla="*/ 3779828 w 3996604"/>
                <a:gd name="connsiteY14" fmla="*/ 520308 h 2144790"/>
                <a:gd name="connsiteX15" fmla="*/ 3803476 w 3996604"/>
                <a:gd name="connsiteY15" fmla="*/ 547898 h 2144790"/>
                <a:gd name="connsiteX16" fmla="*/ 3819242 w 3996604"/>
                <a:gd name="connsiteY16" fmla="*/ 607018 h 2144790"/>
                <a:gd name="connsiteX17" fmla="*/ 3835007 w 3996604"/>
                <a:gd name="connsiteY17" fmla="*/ 681904 h 2144790"/>
                <a:gd name="connsiteX18" fmla="*/ 3842890 w 3996604"/>
                <a:gd name="connsiteY18" fmla="*/ 729201 h 2144790"/>
                <a:gd name="connsiteX19" fmla="*/ 3850773 w 3996604"/>
                <a:gd name="connsiteY19" fmla="*/ 756791 h 2144790"/>
                <a:gd name="connsiteX20" fmla="*/ 3854714 w 3996604"/>
                <a:gd name="connsiteY20" fmla="*/ 772556 h 2144790"/>
                <a:gd name="connsiteX21" fmla="*/ 3866538 w 3996604"/>
                <a:gd name="connsiteY21" fmla="*/ 784380 h 2144790"/>
                <a:gd name="connsiteX22" fmla="*/ 3878362 w 3996604"/>
                <a:gd name="connsiteY22" fmla="*/ 823794 h 2144790"/>
                <a:gd name="connsiteX23" fmla="*/ 3882304 w 3996604"/>
                <a:gd name="connsiteY23" fmla="*/ 843501 h 2144790"/>
                <a:gd name="connsiteX24" fmla="*/ 3890187 w 3996604"/>
                <a:gd name="connsiteY24" fmla="*/ 867149 h 2144790"/>
                <a:gd name="connsiteX25" fmla="*/ 3894128 w 3996604"/>
                <a:gd name="connsiteY25" fmla="*/ 890798 h 2144790"/>
                <a:gd name="connsiteX26" fmla="*/ 3905952 w 3996604"/>
                <a:gd name="connsiteY26" fmla="*/ 894739 h 2144790"/>
                <a:gd name="connsiteX27" fmla="*/ 3909893 w 3996604"/>
                <a:gd name="connsiteY27" fmla="*/ 942036 h 2144790"/>
                <a:gd name="connsiteX28" fmla="*/ 3917776 w 3996604"/>
                <a:gd name="connsiteY28" fmla="*/ 989332 h 2144790"/>
                <a:gd name="connsiteX29" fmla="*/ 3925659 w 3996604"/>
                <a:gd name="connsiteY29" fmla="*/ 1028746 h 2144790"/>
                <a:gd name="connsiteX30" fmla="*/ 3933542 w 3996604"/>
                <a:gd name="connsiteY30" fmla="*/ 1048453 h 2144790"/>
                <a:gd name="connsiteX31" fmla="*/ 3945366 w 3996604"/>
                <a:gd name="connsiteY31" fmla="*/ 1060277 h 2144790"/>
                <a:gd name="connsiteX32" fmla="*/ 3953249 w 3996604"/>
                <a:gd name="connsiteY32" fmla="*/ 1076042 h 2144790"/>
                <a:gd name="connsiteX33" fmla="*/ 3980838 w 3996604"/>
                <a:gd name="connsiteY33" fmla="*/ 1095749 h 2144790"/>
                <a:gd name="connsiteX34" fmla="*/ 3988721 w 3996604"/>
                <a:gd name="connsiteY34" fmla="*/ 1107573 h 2144790"/>
                <a:gd name="connsiteX35" fmla="*/ 3996604 w 3996604"/>
                <a:gd name="connsiteY35" fmla="*/ 1135163 h 2144790"/>
                <a:gd name="connsiteX36" fmla="*/ 3992662 w 3996604"/>
                <a:gd name="connsiteY36" fmla="*/ 1198225 h 2144790"/>
                <a:gd name="connsiteX37" fmla="*/ 3984780 w 3996604"/>
                <a:gd name="connsiteY37" fmla="*/ 1210049 h 2144790"/>
                <a:gd name="connsiteX38" fmla="*/ 3969014 w 3996604"/>
                <a:gd name="connsiteY38" fmla="*/ 1241580 h 2144790"/>
                <a:gd name="connsiteX39" fmla="*/ 3957190 w 3996604"/>
                <a:gd name="connsiteY39" fmla="*/ 1277053 h 2144790"/>
                <a:gd name="connsiteX40" fmla="*/ 3953249 w 3996604"/>
                <a:gd name="connsiteY40" fmla="*/ 1296760 h 2144790"/>
                <a:gd name="connsiteX41" fmla="*/ 3941425 w 3996604"/>
                <a:gd name="connsiteY41" fmla="*/ 1363763 h 2144790"/>
                <a:gd name="connsiteX42" fmla="*/ 3929600 w 3996604"/>
                <a:gd name="connsiteY42" fmla="*/ 1391353 h 2144790"/>
                <a:gd name="connsiteX43" fmla="*/ 3913835 w 3996604"/>
                <a:gd name="connsiteY43" fmla="*/ 1422884 h 2144790"/>
                <a:gd name="connsiteX44" fmla="*/ 3874421 w 3996604"/>
                <a:gd name="connsiteY44" fmla="*/ 1517477 h 2144790"/>
                <a:gd name="connsiteX45" fmla="*/ 3850773 w 3996604"/>
                <a:gd name="connsiteY45" fmla="*/ 1560832 h 2144790"/>
                <a:gd name="connsiteX46" fmla="*/ 3811359 w 3996604"/>
                <a:gd name="connsiteY46" fmla="*/ 1619953 h 2144790"/>
                <a:gd name="connsiteX47" fmla="*/ 3787711 w 3996604"/>
                <a:gd name="connsiteY47" fmla="*/ 1659367 h 2144790"/>
                <a:gd name="connsiteX48" fmla="*/ 3760121 w 3996604"/>
                <a:gd name="connsiteY48" fmla="*/ 1694839 h 2144790"/>
                <a:gd name="connsiteX49" fmla="*/ 3740414 w 3996604"/>
                <a:gd name="connsiteY49" fmla="*/ 1730311 h 2144790"/>
                <a:gd name="connsiteX50" fmla="*/ 3716766 w 3996604"/>
                <a:gd name="connsiteY50" fmla="*/ 1761842 h 2144790"/>
                <a:gd name="connsiteX51" fmla="*/ 3697059 w 3996604"/>
                <a:gd name="connsiteY51" fmla="*/ 1805198 h 2144790"/>
                <a:gd name="connsiteX52" fmla="*/ 3661587 w 3996604"/>
                <a:gd name="connsiteY52" fmla="*/ 1848553 h 2144790"/>
                <a:gd name="connsiteX53" fmla="*/ 3570935 w 3996604"/>
                <a:gd name="connsiteY53" fmla="*/ 1966794 h 2144790"/>
                <a:gd name="connsiteX54" fmla="*/ 3511814 w 3996604"/>
                <a:gd name="connsiteY54" fmla="*/ 2029856 h 2144790"/>
                <a:gd name="connsiteX55" fmla="*/ 3496049 w 3996604"/>
                <a:gd name="connsiteY55" fmla="*/ 2045622 h 2144790"/>
                <a:gd name="connsiteX56" fmla="*/ 3484225 w 3996604"/>
                <a:gd name="connsiteY56" fmla="*/ 2049563 h 2144790"/>
                <a:gd name="connsiteX57" fmla="*/ 3444811 w 3996604"/>
                <a:gd name="connsiteY57" fmla="*/ 2069270 h 2144790"/>
                <a:gd name="connsiteX58" fmla="*/ 3362042 w 3996604"/>
                <a:gd name="connsiteY58" fmla="*/ 2100801 h 2144790"/>
                <a:gd name="connsiteX59" fmla="*/ 3255625 w 3996604"/>
                <a:gd name="connsiteY59" fmla="*/ 2120508 h 2144790"/>
                <a:gd name="connsiteX60" fmla="*/ 3220152 w 3996604"/>
                <a:gd name="connsiteY60" fmla="*/ 2132332 h 2144790"/>
                <a:gd name="connsiteX61" fmla="*/ 3196504 w 3996604"/>
                <a:gd name="connsiteY61" fmla="*/ 2128391 h 2144790"/>
                <a:gd name="connsiteX62" fmla="*/ 3184680 w 3996604"/>
                <a:gd name="connsiteY62" fmla="*/ 2120508 h 2144790"/>
                <a:gd name="connsiteX63" fmla="*/ 3141325 w 3996604"/>
                <a:gd name="connsiteY63" fmla="*/ 2085036 h 2144790"/>
                <a:gd name="connsiteX64" fmla="*/ 3097969 w 3996604"/>
                <a:gd name="connsiteY64" fmla="*/ 2041680 h 2144790"/>
                <a:gd name="connsiteX65" fmla="*/ 3082204 w 3996604"/>
                <a:gd name="connsiteY65" fmla="*/ 2021973 h 2144790"/>
                <a:gd name="connsiteX66" fmla="*/ 3058556 w 3996604"/>
                <a:gd name="connsiteY66" fmla="*/ 2002267 h 2144790"/>
                <a:gd name="connsiteX67" fmla="*/ 3030966 w 3996604"/>
                <a:gd name="connsiteY67" fmla="*/ 1974677 h 2144790"/>
                <a:gd name="connsiteX68" fmla="*/ 2967904 w 3996604"/>
                <a:gd name="connsiteY68" fmla="*/ 1919498 h 2144790"/>
                <a:gd name="connsiteX69" fmla="*/ 2861487 w 3996604"/>
                <a:gd name="connsiteY69" fmla="*/ 1868260 h 2144790"/>
                <a:gd name="connsiteX70" fmla="*/ 2826014 w 3996604"/>
                <a:gd name="connsiteY70" fmla="*/ 1856436 h 2144790"/>
                <a:gd name="connsiteX71" fmla="*/ 2794483 w 3996604"/>
                <a:gd name="connsiteY71" fmla="*/ 1848553 h 2144790"/>
                <a:gd name="connsiteX72" fmla="*/ 2755069 w 3996604"/>
                <a:gd name="connsiteY72" fmla="*/ 1836729 h 2144790"/>
                <a:gd name="connsiteX73" fmla="*/ 2640769 w 3996604"/>
                <a:gd name="connsiteY73" fmla="*/ 1840670 h 2144790"/>
                <a:gd name="connsiteX74" fmla="*/ 2483114 w 3996604"/>
                <a:gd name="connsiteY74" fmla="*/ 1856436 h 2144790"/>
                <a:gd name="connsiteX75" fmla="*/ 2120507 w 3996604"/>
                <a:gd name="connsiteY75" fmla="*/ 1907673 h 2144790"/>
                <a:gd name="connsiteX76" fmla="*/ 1312525 w 3996604"/>
                <a:gd name="connsiteY76" fmla="*/ 1966794 h 2144790"/>
                <a:gd name="connsiteX77" fmla="*/ 819852 w 3996604"/>
                <a:gd name="connsiteY77" fmla="*/ 2085036 h 2144790"/>
                <a:gd name="connsiteX78" fmla="*/ 709493 w 3996604"/>
                <a:gd name="connsiteY78" fmla="*/ 2140215 h 2144790"/>
                <a:gd name="connsiteX79" fmla="*/ 674021 w 3996604"/>
                <a:gd name="connsiteY79" fmla="*/ 1974677 h 2144790"/>
                <a:gd name="connsiteX80" fmla="*/ 654314 w 3996604"/>
                <a:gd name="connsiteY80" fmla="*/ 1966794 h 2144790"/>
                <a:gd name="connsiteX81" fmla="*/ 607018 w 3996604"/>
                <a:gd name="connsiteY81" fmla="*/ 1958911 h 2144790"/>
                <a:gd name="connsiteX82" fmla="*/ 540014 w 3996604"/>
                <a:gd name="connsiteY82" fmla="*/ 1954970 h 2144790"/>
                <a:gd name="connsiteX83" fmla="*/ 484835 w 3996604"/>
                <a:gd name="connsiteY83" fmla="*/ 1947087 h 2144790"/>
                <a:gd name="connsiteX84" fmla="*/ 228645 w 3996604"/>
                <a:gd name="connsiteY84" fmla="*/ 1939204 h 2144790"/>
                <a:gd name="connsiteX85" fmla="*/ 102521 w 3996604"/>
                <a:gd name="connsiteY85" fmla="*/ 1876142 h 2144790"/>
                <a:gd name="connsiteX86" fmla="*/ 63107 w 3996604"/>
                <a:gd name="connsiteY86" fmla="*/ 1793373 h 2144790"/>
                <a:gd name="connsiteX87" fmla="*/ 11869 w 3996604"/>
                <a:gd name="connsiteY87" fmla="*/ 1663308 h 2144790"/>
                <a:gd name="connsiteX88" fmla="*/ 45 w 3996604"/>
                <a:gd name="connsiteY88" fmla="*/ 1588422 h 2144790"/>
                <a:gd name="connsiteX89" fmla="*/ 7928 w 3996604"/>
                <a:gd name="connsiteY89" fmla="*/ 1533242 h 2144790"/>
                <a:gd name="connsiteX90" fmla="*/ 74931 w 3996604"/>
                <a:gd name="connsiteY90" fmla="*/ 1434708 h 2144790"/>
                <a:gd name="connsiteX91" fmla="*/ 86756 w 3996604"/>
                <a:gd name="connsiteY91" fmla="*/ 1407118 h 2144790"/>
                <a:gd name="connsiteX92" fmla="*/ 114345 w 3996604"/>
                <a:gd name="connsiteY92" fmla="*/ 1351939 h 2144790"/>
                <a:gd name="connsiteX93" fmla="*/ 122228 w 3996604"/>
                <a:gd name="connsiteY93" fmla="*/ 1320408 h 2144790"/>
                <a:gd name="connsiteX94" fmla="*/ 149818 w 3996604"/>
                <a:gd name="connsiteY94" fmla="*/ 1292818 h 2144790"/>
                <a:gd name="connsiteX95" fmla="*/ 157700 w 3996604"/>
                <a:gd name="connsiteY95" fmla="*/ 1280994 h 2144790"/>
                <a:gd name="connsiteX96" fmla="*/ 208938 w 3996604"/>
                <a:gd name="connsiteY96" fmla="*/ 1245522 h 2144790"/>
                <a:gd name="connsiteX97" fmla="*/ 236528 w 3996604"/>
                <a:gd name="connsiteY97" fmla="*/ 1221873 h 2144790"/>
                <a:gd name="connsiteX98" fmla="*/ 260176 w 3996604"/>
                <a:gd name="connsiteY98" fmla="*/ 1202167 h 2144790"/>
                <a:gd name="connsiteX99" fmla="*/ 287766 w 3996604"/>
                <a:gd name="connsiteY99" fmla="*/ 1170636 h 2144790"/>
                <a:gd name="connsiteX100" fmla="*/ 299590 w 3996604"/>
                <a:gd name="connsiteY100" fmla="*/ 1162753 h 2144790"/>
                <a:gd name="connsiteX101" fmla="*/ 335062 w 3996604"/>
                <a:gd name="connsiteY101" fmla="*/ 1135163 h 2144790"/>
                <a:gd name="connsiteX102" fmla="*/ 362652 w 3996604"/>
                <a:gd name="connsiteY102" fmla="*/ 1111515 h 2144790"/>
                <a:gd name="connsiteX103" fmla="*/ 374476 w 3996604"/>
                <a:gd name="connsiteY103" fmla="*/ 1099691 h 2144790"/>
                <a:gd name="connsiteX104" fmla="*/ 394183 w 3996604"/>
                <a:gd name="connsiteY104" fmla="*/ 1091808 h 2144790"/>
                <a:gd name="connsiteX105" fmla="*/ 437538 w 3996604"/>
                <a:gd name="connsiteY105" fmla="*/ 1076042 h 2144790"/>
                <a:gd name="connsiteX106" fmla="*/ 1099690 w 3996604"/>
                <a:gd name="connsiteY106" fmla="*/ 1072101 h 2144790"/>
                <a:gd name="connsiteX107" fmla="*/ 1190342 w 3996604"/>
                <a:gd name="connsiteY107" fmla="*/ 1064218 h 2144790"/>
                <a:gd name="connsiteX108" fmla="*/ 1375587 w 3996604"/>
                <a:gd name="connsiteY108" fmla="*/ 1060277 h 2144790"/>
                <a:gd name="connsiteX109" fmla="*/ 1458356 w 3996604"/>
                <a:gd name="connsiteY109" fmla="*/ 1056336 h 2144790"/>
                <a:gd name="connsiteX110" fmla="*/ 1529300 w 3996604"/>
                <a:gd name="connsiteY110" fmla="*/ 1052394 h 2144790"/>
                <a:gd name="connsiteX111" fmla="*/ 1635718 w 3996604"/>
                <a:gd name="connsiteY111" fmla="*/ 1044511 h 2144790"/>
                <a:gd name="connsiteX112" fmla="*/ 1927380 w 3996604"/>
                <a:gd name="connsiteY112" fmla="*/ 1048453 h 2144790"/>
                <a:gd name="connsiteX113" fmla="*/ 2159921 w 3996604"/>
                <a:gd name="connsiteY113" fmla="*/ 1079984 h 2144790"/>
                <a:gd name="connsiteX114" fmla="*/ 2230866 w 3996604"/>
                <a:gd name="connsiteY114" fmla="*/ 1083925 h 2144790"/>
                <a:gd name="connsiteX115" fmla="*/ 2313635 w 3996604"/>
                <a:gd name="connsiteY115" fmla="*/ 1072101 h 2144790"/>
                <a:gd name="connsiteX116" fmla="*/ 2321518 w 3996604"/>
                <a:gd name="connsiteY116" fmla="*/ 1044511 h 2144790"/>
                <a:gd name="connsiteX117" fmla="*/ 2297869 w 3996604"/>
                <a:gd name="connsiteY117" fmla="*/ 926270 h 2144790"/>
                <a:gd name="connsiteX118" fmla="*/ 2254514 w 3996604"/>
                <a:gd name="connsiteY118" fmla="*/ 882915 h 2144790"/>
                <a:gd name="connsiteX119" fmla="*/ 2203276 w 3996604"/>
                <a:gd name="connsiteY119" fmla="*/ 819853 h 2144790"/>
                <a:gd name="connsiteX120" fmla="*/ 2092918 w 3996604"/>
                <a:gd name="connsiteY120" fmla="*/ 662198 h 2144790"/>
                <a:gd name="connsiteX121" fmla="*/ 2061387 w 3996604"/>
                <a:gd name="connsiteY121" fmla="*/ 614901 h 2144790"/>
                <a:gd name="connsiteX122" fmla="*/ 2029856 w 3996604"/>
                <a:gd name="connsiteY122" fmla="*/ 551839 h 2144790"/>
                <a:gd name="connsiteX123" fmla="*/ 1998325 w 3996604"/>
                <a:gd name="connsiteY123" fmla="*/ 461187 h 2144790"/>
                <a:gd name="connsiteX124" fmla="*/ 1982559 w 3996604"/>
                <a:gd name="connsiteY124" fmla="*/ 279884 h 2144790"/>
                <a:gd name="connsiteX125" fmla="*/ 1974676 w 3996604"/>
                <a:gd name="connsiteY125" fmla="*/ 189232 h 2144790"/>
                <a:gd name="connsiteX126" fmla="*/ 1970735 w 3996604"/>
                <a:gd name="connsiteY126" fmla="*/ 149818 h 2144790"/>
                <a:gd name="connsiteX127" fmla="*/ 1974676 w 3996604"/>
                <a:gd name="connsiteY127" fmla="*/ 86756 h 2144790"/>
                <a:gd name="connsiteX128" fmla="*/ 1986500 w 3996604"/>
                <a:gd name="connsiteY128" fmla="*/ 51284 h 214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3996604" h="2144790">
                  <a:moveTo>
                    <a:pt x="1986500" y="51284"/>
                  </a:moveTo>
                  <a:cubicBezTo>
                    <a:pt x="2002922" y="44715"/>
                    <a:pt x="2044357" y="49479"/>
                    <a:pt x="2073211" y="47342"/>
                  </a:cubicBezTo>
                  <a:cubicBezTo>
                    <a:pt x="2150790" y="41595"/>
                    <a:pt x="2228103" y="32342"/>
                    <a:pt x="2305752" y="27636"/>
                  </a:cubicBezTo>
                  <a:cubicBezTo>
                    <a:pt x="2358224" y="24456"/>
                    <a:pt x="2410855" y="25008"/>
                    <a:pt x="2463407" y="23694"/>
                  </a:cubicBezTo>
                  <a:lnTo>
                    <a:pt x="2632887" y="11870"/>
                  </a:lnTo>
                  <a:cubicBezTo>
                    <a:pt x="2678902" y="8330"/>
                    <a:pt x="2724690" y="-723"/>
                    <a:pt x="2770835" y="46"/>
                  </a:cubicBezTo>
                  <a:cubicBezTo>
                    <a:pt x="2882685" y="1910"/>
                    <a:pt x="2994180" y="13184"/>
                    <a:pt x="3105852" y="19753"/>
                  </a:cubicBezTo>
                  <a:cubicBezTo>
                    <a:pt x="3120304" y="25008"/>
                    <a:pt x="3136167" y="27368"/>
                    <a:pt x="3149207" y="35518"/>
                  </a:cubicBezTo>
                  <a:cubicBezTo>
                    <a:pt x="3178620" y="53901"/>
                    <a:pt x="3200400" y="84227"/>
                    <a:pt x="3231976" y="98580"/>
                  </a:cubicBezTo>
                  <a:cubicBezTo>
                    <a:pt x="3246428" y="105149"/>
                    <a:pt x="3260370" y="112978"/>
                    <a:pt x="3275331" y="118287"/>
                  </a:cubicBezTo>
                  <a:cubicBezTo>
                    <a:pt x="3316957" y="133058"/>
                    <a:pt x="3385895" y="150287"/>
                    <a:pt x="3429045" y="161642"/>
                  </a:cubicBezTo>
                  <a:cubicBezTo>
                    <a:pt x="3501396" y="221226"/>
                    <a:pt x="3514060" y="228874"/>
                    <a:pt x="3586700" y="303532"/>
                  </a:cubicBezTo>
                  <a:cubicBezTo>
                    <a:pt x="3604886" y="322223"/>
                    <a:pt x="3619836" y="343881"/>
                    <a:pt x="3637938" y="362653"/>
                  </a:cubicBezTo>
                  <a:cubicBezTo>
                    <a:pt x="3727219" y="455240"/>
                    <a:pt x="3664784" y="370877"/>
                    <a:pt x="3764062" y="492718"/>
                  </a:cubicBezTo>
                  <a:cubicBezTo>
                    <a:pt x="3770753" y="500930"/>
                    <a:pt x="3773671" y="511689"/>
                    <a:pt x="3779828" y="520308"/>
                  </a:cubicBezTo>
                  <a:cubicBezTo>
                    <a:pt x="3786868" y="530164"/>
                    <a:pt x="3795593" y="538701"/>
                    <a:pt x="3803476" y="547898"/>
                  </a:cubicBezTo>
                  <a:cubicBezTo>
                    <a:pt x="3815490" y="583939"/>
                    <a:pt x="3814749" y="575572"/>
                    <a:pt x="3819242" y="607018"/>
                  </a:cubicBezTo>
                  <a:cubicBezTo>
                    <a:pt x="3828768" y="673696"/>
                    <a:pt x="3817978" y="647844"/>
                    <a:pt x="3835007" y="681904"/>
                  </a:cubicBezTo>
                  <a:cubicBezTo>
                    <a:pt x="3837635" y="697670"/>
                    <a:pt x="3839014" y="713695"/>
                    <a:pt x="3842890" y="729201"/>
                  </a:cubicBezTo>
                  <a:cubicBezTo>
                    <a:pt x="3855207" y="778474"/>
                    <a:pt x="3839467" y="717221"/>
                    <a:pt x="3850773" y="756791"/>
                  </a:cubicBezTo>
                  <a:cubicBezTo>
                    <a:pt x="3852261" y="761999"/>
                    <a:pt x="3852027" y="767853"/>
                    <a:pt x="3854714" y="772556"/>
                  </a:cubicBezTo>
                  <a:cubicBezTo>
                    <a:pt x="3857479" y="777396"/>
                    <a:pt x="3862597" y="780439"/>
                    <a:pt x="3866538" y="784380"/>
                  </a:cubicBezTo>
                  <a:cubicBezTo>
                    <a:pt x="3873091" y="804038"/>
                    <a:pt x="3874390" y="805919"/>
                    <a:pt x="3878362" y="823794"/>
                  </a:cubicBezTo>
                  <a:cubicBezTo>
                    <a:pt x="3879815" y="830334"/>
                    <a:pt x="3880541" y="837038"/>
                    <a:pt x="3882304" y="843501"/>
                  </a:cubicBezTo>
                  <a:cubicBezTo>
                    <a:pt x="3884490" y="851517"/>
                    <a:pt x="3890187" y="867149"/>
                    <a:pt x="3890187" y="867149"/>
                  </a:cubicBezTo>
                  <a:cubicBezTo>
                    <a:pt x="3891501" y="875032"/>
                    <a:pt x="3890163" y="883859"/>
                    <a:pt x="3894128" y="890798"/>
                  </a:cubicBezTo>
                  <a:cubicBezTo>
                    <a:pt x="3896189" y="894405"/>
                    <a:pt x="3904730" y="890768"/>
                    <a:pt x="3905952" y="894739"/>
                  </a:cubicBezTo>
                  <a:cubicBezTo>
                    <a:pt x="3910604" y="909860"/>
                    <a:pt x="3907931" y="926338"/>
                    <a:pt x="3909893" y="942036"/>
                  </a:cubicBezTo>
                  <a:cubicBezTo>
                    <a:pt x="3911875" y="957895"/>
                    <a:pt x="3915148" y="973567"/>
                    <a:pt x="3917776" y="989332"/>
                  </a:cubicBezTo>
                  <a:cubicBezTo>
                    <a:pt x="3919715" y="1000966"/>
                    <a:pt x="3921741" y="1016993"/>
                    <a:pt x="3925659" y="1028746"/>
                  </a:cubicBezTo>
                  <a:cubicBezTo>
                    <a:pt x="3927896" y="1035458"/>
                    <a:pt x="3929792" y="1042453"/>
                    <a:pt x="3933542" y="1048453"/>
                  </a:cubicBezTo>
                  <a:cubicBezTo>
                    <a:pt x="3936496" y="1053180"/>
                    <a:pt x="3942126" y="1055741"/>
                    <a:pt x="3945366" y="1060277"/>
                  </a:cubicBezTo>
                  <a:cubicBezTo>
                    <a:pt x="3948781" y="1065058"/>
                    <a:pt x="3949425" y="1071581"/>
                    <a:pt x="3953249" y="1076042"/>
                  </a:cubicBezTo>
                  <a:cubicBezTo>
                    <a:pt x="3956513" y="1079850"/>
                    <a:pt x="3975295" y="1092054"/>
                    <a:pt x="3980838" y="1095749"/>
                  </a:cubicBezTo>
                  <a:cubicBezTo>
                    <a:pt x="3983466" y="1099690"/>
                    <a:pt x="3986603" y="1103336"/>
                    <a:pt x="3988721" y="1107573"/>
                  </a:cubicBezTo>
                  <a:cubicBezTo>
                    <a:pt x="3991545" y="1113222"/>
                    <a:pt x="3995343" y="1130119"/>
                    <a:pt x="3996604" y="1135163"/>
                  </a:cubicBezTo>
                  <a:cubicBezTo>
                    <a:pt x="3995290" y="1156184"/>
                    <a:pt x="3995947" y="1177421"/>
                    <a:pt x="3992662" y="1198225"/>
                  </a:cubicBezTo>
                  <a:cubicBezTo>
                    <a:pt x="3991923" y="1202904"/>
                    <a:pt x="3986646" y="1205695"/>
                    <a:pt x="3984780" y="1210049"/>
                  </a:cubicBezTo>
                  <a:cubicBezTo>
                    <a:pt x="3970023" y="1244483"/>
                    <a:pt x="3995271" y="1206572"/>
                    <a:pt x="3969014" y="1241580"/>
                  </a:cubicBezTo>
                  <a:cubicBezTo>
                    <a:pt x="3953892" y="1302075"/>
                    <a:pt x="3979447" y="1202862"/>
                    <a:pt x="3957190" y="1277053"/>
                  </a:cubicBezTo>
                  <a:cubicBezTo>
                    <a:pt x="3955265" y="1283470"/>
                    <a:pt x="3954350" y="1290152"/>
                    <a:pt x="3953249" y="1296760"/>
                  </a:cubicBezTo>
                  <a:cubicBezTo>
                    <a:pt x="3951001" y="1310246"/>
                    <a:pt x="3945952" y="1354709"/>
                    <a:pt x="3941425" y="1363763"/>
                  </a:cubicBezTo>
                  <a:cubicBezTo>
                    <a:pt x="3898888" y="1448837"/>
                    <a:pt x="3958590" y="1327576"/>
                    <a:pt x="3929600" y="1391353"/>
                  </a:cubicBezTo>
                  <a:cubicBezTo>
                    <a:pt x="3924737" y="1402051"/>
                    <a:pt x="3917551" y="1411736"/>
                    <a:pt x="3913835" y="1422884"/>
                  </a:cubicBezTo>
                  <a:cubicBezTo>
                    <a:pt x="3901771" y="1459074"/>
                    <a:pt x="3896859" y="1476340"/>
                    <a:pt x="3874421" y="1517477"/>
                  </a:cubicBezTo>
                  <a:cubicBezTo>
                    <a:pt x="3866538" y="1531929"/>
                    <a:pt x="3859401" y="1546812"/>
                    <a:pt x="3850773" y="1560832"/>
                  </a:cubicBezTo>
                  <a:cubicBezTo>
                    <a:pt x="3838360" y="1581003"/>
                    <a:pt x="3824126" y="1600004"/>
                    <a:pt x="3811359" y="1619953"/>
                  </a:cubicBezTo>
                  <a:cubicBezTo>
                    <a:pt x="3803100" y="1632858"/>
                    <a:pt x="3796363" y="1646722"/>
                    <a:pt x="3787711" y="1659367"/>
                  </a:cubicBezTo>
                  <a:cubicBezTo>
                    <a:pt x="3779252" y="1671730"/>
                    <a:pt x="3768430" y="1682375"/>
                    <a:pt x="3760121" y="1694839"/>
                  </a:cubicBezTo>
                  <a:cubicBezTo>
                    <a:pt x="3752618" y="1706093"/>
                    <a:pt x="3747762" y="1718955"/>
                    <a:pt x="3740414" y="1730311"/>
                  </a:cubicBezTo>
                  <a:cubicBezTo>
                    <a:pt x="3733277" y="1741341"/>
                    <a:pt x="3723348" y="1750472"/>
                    <a:pt x="3716766" y="1761842"/>
                  </a:cubicBezTo>
                  <a:cubicBezTo>
                    <a:pt x="3708812" y="1775581"/>
                    <a:pt x="3705582" y="1791805"/>
                    <a:pt x="3697059" y="1805198"/>
                  </a:cubicBezTo>
                  <a:cubicBezTo>
                    <a:pt x="3687034" y="1820951"/>
                    <a:pt x="3672790" y="1833615"/>
                    <a:pt x="3661587" y="1848553"/>
                  </a:cubicBezTo>
                  <a:cubicBezTo>
                    <a:pt x="3543110" y="2006522"/>
                    <a:pt x="3679643" y="1835200"/>
                    <a:pt x="3570935" y="1966794"/>
                  </a:cubicBezTo>
                  <a:cubicBezTo>
                    <a:pt x="3517049" y="2032024"/>
                    <a:pt x="3562825" y="1983482"/>
                    <a:pt x="3511814" y="2029856"/>
                  </a:cubicBezTo>
                  <a:cubicBezTo>
                    <a:pt x="3506315" y="2034855"/>
                    <a:pt x="3502097" y="2041302"/>
                    <a:pt x="3496049" y="2045622"/>
                  </a:cubicBezTo>
                  <a:cubicBezTo>
                    <a:pt x="3492668" y="2048037"/>
                    <a:pt x="3487997" y="2047822"/>
                    <a:pt x="3484225" y="2049563"/>
                  </a:cubicBezTo>
                  <a:cubicBezTo>
                    <a:pt x="3470888" y="2055718"/>
                    <a:pt x="3458357" y="2063589"/>
                    <a:pt x="3444811" y="2069270"/>
                  </a:cubicBezTo>
                  <a:cubicBezTo>
                    <a:pt x="3417584" y="2080688"/>
                    <a:pt x="3390539" y="2093083"/>
                    <a:pt x="3362042" y="2100801"/>
                  </a:cubicBezTo>
                  <a:cubicBezTo>
                    <a:pt x="3327221" y="2110232"/>
                    <a:pt x="3290841" y="2112682"/>
                    <a:pt x="3255625" y="2120508"/>
                  </a:cubicBezTo>
                  <a:cubicBezTo>
                    <a:pt x="3243458" y="2123212"/>
                    <a:pt x="3231976" y="2128391"/>
                    <a:pt x="3220152" y="2132332"/>
                  </a:cubicBezTo>
                  <a:cubicBezTo>
                    <a:pt x="3212269" y="2131018"/>
                    <a:pt x="3204085" y="2130918"/>
                    <a:pt x="3196504" y="2128391"/>
                  </a:cubicBezTo>
                  <a:cubicBezTo>
                    <a:pt x="3192010" y="2126893"/>
                    <a:pt x="3188405" y="2123435"/>
                    <a:pt x="3184680" y="2120508"/>
                  </a:cubicBezTo>
                  <a:cubicBezTo>
                    <a:pt x="3169998" y="2108972"/>
                    <a:pt x="3154528" y="2098239"/>
                    <a:pt x="3141325" y="2085036"/>
                  </a:cubicBezTo>
                  <a:cubicBezTo>
                    <a:pt x="3126873" y="2070584"/>
                    <a:pt x="3110736" y="2057640"/>
                    <a:pt x="3097969" y="2041680"/>
                  </a:cubicBezTo>
                  <a:cubicBezTo>
                    <a:pt x="3092714" y="2035111"/>
                    <a:pt x="3088152" y="2027921"/>
                    <a:pt x="3082204" y="2021973"/>
                  </a:cubicBezTo>
                  <a:cubicBezTo>
                    <a:pt x="3074949" y="2014718"/>
                    <a:pt x="3066096" y="2009227"/>
                    <a:pt x="3058556" y="2002267"/>
                  </a:cubicBezTo>
                  <a:cubicBezTo>
                    <a:pt x="3048999" y="1993445"/>
                    <a:pt x="3040571" y="1983447"/>
                    <a:pt x="3030966" y="1974677"/>
                  </a:cubicBezTo>
                  <a:cubicBezTo>
                    <a:pt x="3010339" y="1955844"/>
                    <a:pt x="2993070" y="1931615"/>
                    <a:pt x="2967904" y="1919498"/>
                  </a:cubicBezTo>
                  <a:cubicBezTo>
                    <a:pt x="2932432" y="1902419"/>
                    <a:pt x="2898837" y="1880710"/>
                    <a:pt x="2861487" y="1868260"/>
                  </a:cubicBezTo>
                  <a:cubicBezTo>
                    <a:pt x="2849663" y="1864319"/>
                    <a:pt x="2837971" y="1859953"/>
                    <a:pt x="2826014" y="1856436"/>
                  </a:cubicBezTo>
                  <a:cubicBezTo>
                    <a:pt x="2815620" y="1853379"/>
                    <a:pt x="2804922" y="1851453"/>
                    <a:pt x="2794483" y="1848553"/>
                  </a:cubicBezTo>
                  <a:cubicBezTo>
                    <a:pt x="2781267" y="1844882"/>
                    <a:pt x="2768207" y="1840670"/>
                    <a:pt x="2755069" y="1836729"/>
                  </a:cubicBezTo>
                  <a:cubicBezTo>
                    <a:pt x="2716969" y="1838043"/>
                    <a:pt x="2678828" y="1838474"/>
                    <a:pt x="2640769" y="1840670"/>
                  </a:cubicBezTo>
                  <a:cubicBezTo>
                    <a:pt x="2610788" y="1842400"/>
                    <a:pt x="2518646" y="1851016"/>
                    <a:pt x="2483114" y="1856436"/>
                  </a:cubicBezTo>
                  <a:cubicBezTo>
                    <a:pt x="2257925" y="1890786"/>
                    <a:pt x="2366484" y="1882227"/>
                    <a:pt x="2120507" y="1907673"/>
                  </a:cubicBezTo>
                  <a:cubicBezTo>
                    <a:pt x="1694344" y="1951759"/>
                    <a:pt x="1764641" y="1942133"/>
                    <a:pt x="1312525" y="1966794"/>
                  </a:cubicBezTo>
                  <a:cubicBezTo>
                    <a:pt x="1148301" y="2006208"/>
                    <a:pt x="982161" y="2038359"/>
                    <a:pt x="819852" y="2085036"/>
                  </a:cubicBezTo>
                  <a:cubicBezTo>
                    <a:pt x="780326" y="2096403"/>
                    <a:pt x="744023" y="2162558"/>
                    <a:pt x="709493" y="2140215"/>
                  </a:cubicBezTo>
                  <a:cubicBezTo>
                    <a:pt x="552211" y="2038443"/>
                    <a:pt x="731584" y="2032240"/>
                    <a:pt x="674021" y="1974677"/>
                  </a:cubicBezTo>
                  <a:cubicBezTo>
                    <a:pt x="669018" y="1969674"/>
                    <a:pt x="661201" y="1968415"/>
                    <a:pt x="654314" y="1966794"/>
                  </a:cubicBezTo>
                  <a:cubicBezTo>
                    <a:pt x="638756" y="1963133"/>
                    <a:pt x="622916" y="1960556"/>
                    <a:pt x="607018" y="1958911"/>
                  </a:cubicBezTo>
                  <a:cubicBezTo>
                    <a:pt x="584763" y="1956609"/>
                    <a:pt x="562349" y="1956284"/>
                    <a:pt x="540014" y="1954970"/>
                  </a:cubicBezTo>
                  <a:cubicBezTo>
                    <a:pt x="521621" y="1952342"/>
                    <a:pt x="503391" y="1948027"/>
                    <a:pt x="484835" y="1947087"/>
                  </a:cubicBezTo>
                  <a:cubicBezTo>
                    <a:pt x="399507" y="1942766"/>
                    <a:pt x="313510" y="1949072"/>
                    <a:pt x="228645" y="1939204"/>
                  </a:cubicBezTo>
                  <a:cubicBezTo>
                    <a:pt x="172265" y="1932648"/>
                    <a:pt x="143674" y="1906071"/>
                    <a:pt x="102521" y="1876142"/>
                  </a:cubicBezTo>
                  <a:cubicBezTo>
                    <a:pt x="77337" y="1830812"/>
                    <a:pt x="84459" y="1846752"/>
                    <a:pt x="63107" y="1793373"/>
                  </a:cubicBezTo>
                  <a:cubicBezTo>
                    <a:pt x="45801" y="1750108"/>
                    <a:pt x="11869" y="1663308"/>
                    <a:pt x="11869" y="1663308"/>
                  </a:cubicBezTo>
                  <a:cubicBezTo>
                    <a:pt x="8632" y="1647121"/>
                    <a:pt x="-729" y="1606228"/>
                    <a:pt x="45" y="1588422"/>
                  </a:cubicBezTo>
                  <a:cubicBezTo>
                    <a:pt x="852" y="1569859"/>
                    <a:pt x="-209" y="1549945"/>
                    <a:pt x="7928" y="1533242"/>
                  </a:cubicBezTo>
                  <a:cubicBezTo>
                    <a:pt x="25324" y="1497535"/>
                    <a:pt x="59284" y="1471215"/>
                    <a:pt x="74931" y="1434708"/>
                  </a:cubicBezTo>
                  <a:cubicBezTo>
                    <a:pt x="78873" y="1425511"/>
                    <a:pt x="82281" y="1416067"/>
                    <a:pt x="86756" y="1407118"/>
                  </a:cubicBezTo>
                  <a:cubicBezTo>
                    <a:pt x="101379" y="1377873"/>
                    <a:pt x="104117" y="1382622"/>
                    <a:pt x="114345" y="1351939"/>
                  </a:cubicBezTo>
                  <a:cubicBezTo>
                    <a:pt x="117771" y="1341661"/>
                    <a:pt x="116654" y="1329698"/>
                    <a:pt x="122228" y="1320408"/>
                  </a:cubicBezTo>
                  <a:cubicBezTo>
                    <a:pt x="128920" y="1309255"/>
                    <a:pt x="142604" y="1303640"/>
                    <a:pt x="149818" y="1292818"/>
                  </a:cubicBezTo>
                  <a:cubicBezTo>
                    <a:pt x="152445" y="1288877"/>
                    <a:pt x="154001" y="1283953"/>
                    <a:pt x="157700" y="1280994"/>
                  </a:cubicBezTo>
                  <a:cubicBezTo>
                    <a:pt x="173921" y="1268017"/>
                    <a:pt x="191967" y="1257501"/>
                    <a:pt x="208938" y="1245522"/>
                  </a:cubicBezTo>
                  <a:cubicBezTo>
                    <a:pt x="236080" y="1226363"/>
                    <a:pt x="214190" y="1241729"/>
                    <a:pt x="236528" y="1221873"/>
                  </a:cubicBezTo>
                  <a:cubicBezTo>
                    <a:pt x="244197" y="1215056"/>
                    <a:pt x="252921" y="1209422"/>
                    <a:pt x="260176" y="1202167"/>
                  </a:cubicBezTo>
                  <a:cubicBezTo>
                    <a:pt x="296420" y="1165923"/>
                    <a:pt x="244772" y="1207487"/>
                    <a:pt x="287766" y="1170636"/>
                  </a:cubicBezTo>
                  <a:cubicBezTo>
                    <a:pt x="291363" y="1167553"/>
                    <a:pt x="295800" y="1165595"/>
                    <a:pt x="299590" y="1162753"/>
                  </a:cubicBezTo>
                  <a:cubicBezTo>
                    <a:pt x="311573" y="1153765"/>
                    <a:pt x="323436" y="1144609"/>
                    <a:pt x="335062" y="1135163"/>
                  </a:cubicBezTo>
                  <a:cubicBezTo>
                    <a:pt x="344463" y="1127525"/>
                    <a:pt x="354087" y="1120080"/>
                    <a:pt x="362652" y="1111515"/>
                  </a:cubicBezTo>
                  <a:cubicBezTo>
                    <a:pt x="366593" y="1107574"/>
                    <a:pt x="369749" y="1102645"/>
                    <a:pt x="374476" y="1099691"/>
                  </a:cubicBezTo>
                  <a:cubicBezTo>
                    <a:pt x="380476" y="1095941"/>
                    <a:pt x="387718" y="1094681"/>
                    <a:pt x="394183" y="1091808"/>
                  </a:cubicBezTo>
                  <a:cubicBezTo>
                    <a:pt x="408831" y="1085298"/>
                    <a:pt x="420045" y="1076342"/>
                    <a:pt x="437538" y="1076042"/>
                  </a:cubicBezTo>
                  <a:cubicBezTo>
                    <a:pt x="658227" y="1072259"/>
                    <a:pt x="878973" y="1073415"/>
                    <a:pt x="1099690" y="1072101"/>
                  </a:cubicBezTo>
                  <a:cubicBezTo>
                    <a:pt x="1129907" y="1069473"/>
                    <a:pt x="1160038" y="1065517"/>
                    <a:pt x="1190342" y="1064218"/>
                  </a:cubicBezTo>
                  <a:cubicBezTo>
                    <a:pt x="1252048" y="1061574"/>
                    <a:pt x="1313851" y="1062093"/>
                    <a:pt x="1375587" y="1060277"/>
                  </a:cubicBezTo>
                  <a:cubicBezTo>
                    <a:pt x="1403196" y="1059465"/>
                    <a:pt x="1430771" y="1057751"/>
                    <a:pt x="1458356" y="1056336"/>
                  </a:cubicBezTo>
                  <a:lnTo>
                    <a:pt x="1529300" y="1052394"/>
                  </a:lnTo>
                  <a:lnTo>
                    <a:pt x="1635718" y="1044511"/>
                  </a:lnTo>
                  <a:cubicBezTo>
                    <a:pt x="1732939" y="1045825"/>
                    <a:pt x="1830258" y="1043872"/>
                    <a:pt x="1927380" y="1048453"/>
                  </a:cubicBezTo>
                  <a:cubicBezTo>
                    <a:pt x="1993790" y="1051586"/>
                    <a:pt x="2092250" y="1072465"/>
                    <a:pt x="2159921" y="1079984"/>
                  </a:cubicBezTo>
                  <a:cubicBezTo>
                    <a:pt x="2183461" y="1082600"/>
                    <a:pt x="2207218" y="1082611"/>
                    <a:pt x="2230866" y="1083925"/>
                  </a:cubicBezTo>
                  <a:cubicBezTo>
                    <a:pt x="2258456" y="1079984"/>
                    <a:pt x="2288076" y="1083213"/>
                    <a:pt x="2313635" y="1072101"/>
                  </a:cubicBezTo>
                  <a:cubicBezTo>
                    <a:pt x="2322406" y="1068287"/>
                    <a:pt x="2322546" y="1054020"/>
                    <a:pt x="2321518" y="1044511"/>
                  </a:cubicBezTo>
                  <a:cubicBezTo>
                    <a:pt x="2317198" y="1004550"/>
                    <a:pt x="2313264" y="963399"/>
                    <a:pt x="2297869" y="926270"/>
                  </a:cubicBezTo>
                  <a:cubicBezTo>
                    <a:pt x="2290041" y="907391"/>
                    <a:pt x="2268092" y="898190"/>
                    <a:pt x="2254514" y="882915"/>
                  </a:cubicBezTo>
                  <a:cubicBezTo>
                    <a:pt x="2236520" y="862672"/>
                    <a:pt x="2219745" y="841355"/>
                    <a:pt x="2203276" y="819853"/>
                  </a:cubicBezTo>
                  <a:cubicBezTo>
                    <a:pt x="2019001" y="579270"/>
                    <a:pt x="2160076" y="770683"/>
                    <a:pt x="2092918" y="662198"/>
                  </a:cubicBezTo>
                  <a:cubicBezTo>
                    <a:pt x="2082945" y="646087"/>
                    <a:pt x="2070788" y="631352"/>
                    <a:pt x="2061387" y="614901"/>
                  </a:cubicBezTo>
                  <a:cubicBezTo>
                    <a:pt x="2049727" y="594496"/>
                    <a:pt x="2038776" y="573582"/>
                    <a:pt x="2029856" y="551839"/>
                  </a:cubicBezTo>
                  <a:cubicBezTo>
                    <a:pt x="2017713" y="522240"/>
                    <a:pt x="1998325" y="461187"/>
                    <a:pt x="1998325" y="461187"/>
                  </a:cubicBezTo>
                  <a:cubicBezTo>
                    <a:pt x="1980285" y="343932"/>
                    <a:pt x="2000416" y="485229"/>
                    <a:pt x="1982559" y="279884"/>
                  </a:cubicBezTo>
                  <a:cubicBezTo>
                    <a:pt x="1979931" y="249667"/>
                    <a:pt x="1977422" y="219439"/>
                    <a:pt x="1974676" y="189232"/>
                  </a:cubicBezTo>
                  <a:cubicBezTo>
                    <a:pt x="1973481" y="176083"/>
                    <a:pt x="1970735" y="149818"/>
                    <a:pt x="1970735" y="149818"/>
                  </a:cubicBezTo>
                  <a:cubicBezTo>
                    <a:pt x="1972049" y="128797"/>
                    <a:pt x="1971552" y="107585"/>
                    <a:pt x="1974676" y="86756"/>
                  </a:cubicBezTo>
                  <a:cubicBezTo>
                    <a:pt x="1984322" y="22451"/>
                    <a:pt x="1970078" y="57853"/>
                    <a:pt x="1986500" y="51284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DA7B10-E6E0-1305-70E4-0947C30E559B}"/>
                </a:ext>
              </a:extLst>
            </p:cNvPr>
            <p:cNvSpPr/>
            <p:nvPr/>
          </p:nvSpPr>
          <p:spPr>
            <a:xfrm>
              <a:off x="6943880" y="677420"/>
              <a:ext cx="5155948" cy="3082158"/>
            </a:xfrm>
            <a:custGeom>
              <a:avLst/>
              <a:gdLst>
                <a:gd name="connsiteX0" fmla="*/ 654269 w 5155948"/>
                <a:gd name="connsiteY0" fmla="*/ 3058510 h 3082158"/>
                <a:gd name="connsiteX1" fmla="*/ 760686 w 5155948"/>
                <a:gd name="connsiteY1" fmla="*/ 3038803 h 3082158"/>
                <a:gd name="connsiteX2" fmla="*/ 831631 w 5155948"/>
                <a:gd name="connsiteY2" fmla="*/ 3030920 h 3082158"/>
                <a:gd name="connsiteX3" fmla="*/ 973520 w 5155948"/>
                <a:gd name="connsiteY3" fmla="*/ 3011214 h 3082158"/>
                <a:gd name="connsiteX4" fmla="*/ 1308538 w 5155948"/>
                <a:gd name="connsiteY4" fmla="*/ 2963917 h 3082158"/>
                <a:gd name="connsiteX5" fmla="*/ 1430720 w 5155948"/>
                <a:gd name="connsiteY5" fmla="*/ 2959976 h 3082158"/>
                <a:gd name="connsiteX6" fmla="*/ 1604141 w 5155948"/>
                <a:gd name="connsiteY6" fmla="*/ 2956034 h 3082158"/>
                <a:gd name="connsiteX7" fmla="*/ 2215055 w 5155948"/>
                <a:gd name="connsiteY7" fmla="*/ 3007272 h 3082158"/>
                <a:gd name="connsiteX8" fmla="*/ 2825969 w 5155948"/>
                <a:gd name="connsiteY8" fmla="*/ 3066393 h 3082158"/>
                <a:gd name="connsiteX9" fmla="*/ 3314700 w 5155948"/>
                <a:gd name="connsiteY9" fmla="*/ 3082158 h 3082158"/>
                <a:gd name="connsiteX10" fmla="*/ 4051738 w 5155948"/>
                <a:gd name="connsiteY10" fmla="*/ 3011214 h 3082158"/>
                <a:gd name="connsiteX11" fmla="*/ 4225158 w 5155948"/>
                <a:gd name="connsiteY11" fmla="*/ 2991507 h 3082158"/>
                <a:gd name="connsiteX12" fmla="*/ 4426169 w 5155948"/>
                <a:gd name="connsiteY12" fmla="*/ 2971800 h 3082158"/>
                <a:gd name="connsiteX13" fmla="*/ 4642944 w 5155948"/>
                <a:gd name="connsiteY13" fmla="*/ 2908738 h 3082158"/>
                <a:gd name="connsiteX14" fmla="*/ 4729655 w 5155948"/>
                <a:gd name="connsiteY14" fmla="*/ 2881148 h 3082158"/>
                <a:gd name="connsiteX15" fmla="*/ 4847896 w 5155948"/>
                <a:gd name="connsiteY15" fmla="*/ 2849617 h 3082158"/>
                <a:gd name="connsiteX16" fmla="*/ 5064672 w 5155948"/>
                <a:gd name="connsiteY16" fmla="*/ 2727434 h 3082158"/>
                <a:gd name="connsiteX17" fmla="*/ 5123793 w 5155948"/>
                <a:gd name="connsiteY17" fmla="*/ 2664372 h 3082158"/>
                <a:gd name="connsiteX18" fmla="*/ 5151382 w 5155948"/>
                <a:gd name="connsiteY18" fmla="*/ 2593427 h 3082158"/>
                <a:gd name="connsiteX19" fmla="*/ 5155324 w 5155948"/>
                <a:gd name="connsiteY19" fmla="*/ 2518541 h 3082158"/>
                <a:gd name="connsiteX20" fmla="*/ 5119851 w 5155948"/>
                <a:gd name="connsiteY20" fmla="*/ 2289941 h 3082158"/>
                <a:gd name="connsiteX21" fmla="*/ 5052848 w 5155948"/>
                <a:gd name="connsiteY21" fmla="*/ 1927334 h 3082158"/>
                <a:gd name="connsiteX22" fmla="*/ 4985844 w 5155948"/>
                <a:gd name="connsiteY22" fmla="*/ 1734207 h 3082158"/>
                <a:gd name="connsiteX23" fmla="*/ 4922782 w 5155948"/>
                <a:gd name="connsiteY23" fmla="*/ 1576551 h 3082158"/>
                <a:gd name="connsiteX24" fmla="*/ 4512879 w 5155948"/>
                <a:gd name="connsiteY24" fmla="*/ 1111469 h 3082158"/>
                <a:gd name="connsiteX25" fmla="*/ 4382813 w 5155948"/>
                <a:gd name="connsiteY25" fmla="*/ 969579 h 3082158"/>
                <a:gd name="connsiteX26" fmla="*/ 4099034 w 5155948"/>
                <a:gd name="connsiteY26" fmla="*/ 555734 h 3082158"/>
                <a:gd name="connsiteX27" fmla="*/ 3590596 w 5155948"/>
                <a:gd name="connsiteY27" fmla="*/ 240424 h 3082158"/>
                <a:gd name="connsiteX28" fmla="*/ 3421117 w 5155948"/>
                <a:gd name="connsiteY28" fmla="*/ 169479 h 3082158"/>
                <a:gd name="connsiteX29" fmla="*/ 2900855 w 5155948"/>
                <a:gd name="connsiteY29" fmla="*/ 39414 h 3082158"/>
                <a:gd name="connsiteX30" fmla="*/ 2707727 w 5155948"/>
                <a:gd name="connsiteY30" fmla="*/ 11824 h 3082158"/>
                <a:gd name="connsiteX31" fmla="*/ 2483069 w 5155948"/>
                <a:gd name="connsiteY31" fmla="*/ 0 h 3082158"/>
                <a:gd name="connsiteX32" fmla="*/ 1288831 w 5155948"/>
                <a:gd name="connsiteY32" fmla="*/ 7883 h 3082158"/>
                <a:gd name="connsiteX33" fmla="*/ 413844 w 5155948"/>
                <a:gd name="connsiteY33" fmla="*/ 11824 h 3082158"/>
                <a:gd name="connsiteX34" fmla="*/ 378372 w 5155948"/>
                <a:gd name="connsiteY34" fmla="*/ 15765 h 3082158"/>
                <a:gd name="connsiteX35" fmla="*/ 0 w 5155948"/>
                <a:gd name="connsiteY35" fmla="*/ 31531 h 3082158"/>
                <a:gd name="connsiteX36" fmla="*/ 15765 w 5155948"/>
                <a:gd name="connsiteY36" fmla="*/ 98534 h 3082158"/>
                <a:gd name="connsiteX37" fmla="*/ 39413 w 5155948"/>
                <a:gd name="connsiteY37" fmla="*/ 126124 h 3082158"/>
                <a:gd name="connsiteX38" fmla="*/ 63062 w 5155948"/>
                <a:gd name="connsiteY38" fmla="*/ 157655 h 3082158"/>
                <a:gd name="connsiteX39" fmla="*/ 74886 w 5155948"/>
                <a:gd name="connsiteY39" fmla="*/ 181303 h 3082158"/>
                <a:gd name="connsiteX40" fmla="*/ 149772 w 5155948"/>
                <a:gd name="connsiteY40" fmla="*/ 319251 h 3082158"/>
                <a:gd name="connsiteX41" fmla="*/ 189186 w 5155948"/>
                <a:gd name="connsiteY41" fmla="*/ 390196 h 3082158"/>
                <a:gd name="connsiteX42" fmla="*/ 279838 w 5155948"/>
                <a:gd name="connsiteY42" fmla="*/ 725214 h 3082158"/>
                <a:gd name="connsiteX43" fmla="*/ 307427 w 5155948"/>
                <a:gd name="connsiteY43" fmla="*/ 831631 h 3082158"/>
                <a:gd name="connsiteX44" fmla="*/ 323193 w 5155948"/>
                <a:gd name="connsiteY44" fmla="*/ 926224 h 3082158"/>
                <a:gd name="connsiteX45" fmla="*/ 394138 w 5155948"/>
                <a:gd name="connsiteY45" fmla="*/ 1194238 h 3082158"/>
                <a:gd name="connsiteX46" fmla="*/ 413844 w 5155948"/>
                <a:gd name="connsiteY46" fmla="*/ 1277007 h 3082158"/>
                <a:gd name="connsiteX47" fmla="*/ 453258 w 5155948"/>
                <a:gd name="connsiteY47" fmla="*/ 1564727 h 3082158"/>
                <a:gd name="connsiteX48" fmla="*/ 472965 w 5155948"/>
                <a:gd name="connsiteY48" fmla="*/ 1954924 h 3082158"/>
                <a:gd name="connsiteX49" fmla="*/ 504496 w 5155948"/>
                <a:gd name="connsiteY49" fmla="*/ 2207172 h 3082158"/>
                <a:gd name="connsiteX50" fmla="*/ 587265 w 5155948"/>
                <a:gd name="connsiteY50" fmla="*/ 2546131 h 3082158"/>
                <a:gd name="connsiteX51" fmla="*/ 618796 w 5155948"/>
                <a:gd name="connsiteY51" fmla="*/ 2688020 h 3082158"/>
                <a:gd name="connsiteX52" fmla="*/ 658210 w 5155948"/>
                <a:gd name="connsiteY52" fmla="*/ 2877207 h 3082158"/>
                <a:gd name="connsiteX53" fmla="*/ 662151 w 5155948"/>
                <a:gd name="connsiteY53" fmla="*/ 2912679 h 3082158"/>
                <a:gd name="connsiteX54" fmla="*/ 670034 w 5155948"/>
                <a:gd name="connsiteY54" fmla="*/ 2940269 h 3082158"/>
                <a:gd name="connsiteX55" fmla="*/ 673975 w 5155948"/>
                <a:gd name="connsiteY55" fmla="*/ 2967858 h 3082158"/>
                <a:gd name="connsiteX56" fmla="*/ 670034 w 5155948"/>
                <a:gd name="connsiteY56" fmla="*/ 2991507 h 3082158"/>
                <a:gd name="connsiteX57" fmla="*/ 658210 w 5155948"/>
                <a:gd name="connsiteY57" fmla="*/ 3019096 h 3082158"/>
                <a:gd name="connsiteX58" fmla="*/ 654269 w 5155948"/>
                <a:gd name="connsiteY58" fmla="*/ 3030920 h 3082158"/>
                <a:gd name="connsiteX59" fmla="*/ 654269 w 5155948"/>
                <a:gd name="connsiteY59" fmla="*/ 3058510 h 308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55948" h="3082158">
                  <a:moveTo>
                    <a:pt x="654269" y="3058510"/>
                  </a:moveTo>
                  <a:cubicBezTo>
                    <a:pt x="672005" y="3059824"/>
                    <a:pt x="725039" y="3044348"/>
                    <a:pt x="760686" y="3038803"/>
                  </a:cubicBezTo>
                  <a:cubicBezTo>
                    <a:pt x="784197" y="3035146"/>
                    <a:pt x="808035" y="3033979"/>
                    <a:pt x="831631" y="3030920"/>
                  </a:cubicBezTo>
                  <a:lnTo>
                    <a:pt x="973520" y="3011214"/>
                  </a:lnTo>
                  <a:cubicBezTo>
                    <a:pt x="1073955" y="2996335"/>
                    <a:pt x="1205928" y="2972588"/>
                    <a:pt x="1308538" y="2963917"/>
                  </a:cubicBezTo>
                  <a:cubicBezTo>
                    <a:pt x="1349142" y="2960486"/>
                    <a:pt x="1389986" y="2961062"/>
                    <a:pt x="1430720" y="2959976"/>
                  </a:cubicBezTo>
                  <a:lnTo>
                    <a:pt x="1604141" y="2956034"/>
                  </a:lnTo>
                  <a:lnTo>
                    <a:pt x="2215055" y="3007272"/>
                  </a:lnTo>
                  <a:cubicBezTo>
                    <a:pt x="2441748" y="3027704"/>
                    <a:pt x="2599145" y="3050641"/>
                    <a:pt x="2825969" y="3066393"/>
                  </a:cubicBezTo>
                  <a:cubicBezTo>
                    <a:pt x="3003789" y="3078742"/>
                    <a:pt x="3138861" y="3079073"/>
                    <a:pt x="3314700" y="3082158"/>
                  </a:cubicBezTo>
                  <a:cubicBezTo>
                    <a:pt x="3807020" y="3048205"/>
                    <a:pt x="3523735" y="3073547"/>
                    <a:pt x="4051738" y="3011214"/>
                  </a:cubicBezTo>
                  <a:lnTo>
                    <a:pt x="4225158" y="2991507"/>
                  </a:lnTo>
                  <a:lnTo>
                    <a:pt x="4426169" y="2971800"/>
                  </a:lnTo>
                  <a:lnTo>
                    <a:pt x="4642944" y="2908738"/>
                  </a:lnTo>
                  <a:cubicBezTo>
                    <a:pt x="4672007" y="2900057"/>
                    <a:pt x="4700130" y="2888095"/>
                    <a:pt x="4729655" y="2881148"/>
                  </a:cubicBezTo>
                  <a:cubicBezTo>
                    <a:pt x="4753498" y="2875538"/>
                    <a:pt x="4821890" y="2861034"/>
                    <a:pt x="4847896" y="2849617"/>
                  </a:cubicBezTo>
                  <a:cubicBezTo>
                    <a:pt x="4907366" y="2823508"/>
                    <a:pt x="5013530" y="2767617"/>
                    <a:pt x="5064672" y="2727434"/>
                  </a:cubicBezTo>
                  <a:cubicBezTo>
                    <a:pt x="5087329" y="2709632"/>
                    <a:pt x="5104086" y="2685393"/>
                    <a:pt x="5123793" y="2664372"/>
                  </a:cubicBezTo>
                  <a:cubicBezTo>
                    <a:pt x="5132989" y="2640724"/>
                    <a:pt x="5146020" y="2618227"/>
                    <a:pt x="5151382" y="2593427"/>
                  </a:cubicBezTo>
                  <a:cubicBezTo>
                    <a:pt x="5156665" y="2568995"/>
                    <a:pt x="5156387" y="2543515"/>
                    <a:pt x="5155324" y="2518541"/>
                  </a:cubicBezTo>
                  <a:cubicBezTo>
                    <a:pt x="5150949" y="2415728"/>
                    <a:pt x="5138010" y="2392843"/>
                    <a:pt x="5119851" y="2289941"/>
                  </a:cubicBezTo>
                  <a:cubicBezTo>
                    <a:pt x="5104492" y="2202905"/>
                    <a:pt x="5080736" y="2023269"/>
                    <a:pt x="5052848" y="1927334"/>
                  </a:cubicBezTo>
                  <a:cubicBezTo>
                    <a:pt x="5033827" y="1861903"/>
                    <a:pt x="5009533" y="1798097"/>
                    <a:pt x="4985844" y="1734207"/>
                  </a:cubicBezTo>
                  <a:cubicBezTo>
                    <a:pt x="4966166" y="1681137"/>
                    <a:pt x="4951758" y="1625172"/>
                    <a:pt x="4922782" y="1576551"/>
                  </a:cubicBezTo>
                  <a:cubicBezTo>
                    <a:pt x="4778098" y="1333775"/>
                    <a:pt x="4717090" y="1317852"/>
                    <a:pt x="4512879" y="1111469"/>
                  </a:cubicBezTo>
                  <a:cubicBezTo>
                    <a:pt x="4467751" y="1065861"/>
                    <a:pt x="4420634" y="1021408"/>
                    <a:pt x="4382813" y="969579"/>
                  </a:cubicBezTo>
                  <a:cubicBezTo>
                    <a:pt x="4316490" y="878693"/>
                    <a:pt x="4201958" y="658659"/>
                    <a:pt x="4099034" y="555734"/>
                  </a:cubicBezTo>
                  <a:cubicBezTo>
                    <a:pt x="3952274" y="408973"/>
                    <a:pt x="3786633" y="322487"/>
                    <a:pt x="3590596" y="240424"/>
                  </a:cubicBezTo>
                  <a:cubicBezTo>
                    <a:pt x="3534103" y="216776"/>
                    <a:pt x="3478939" y="189662"/>
                    <a:pt x="3421117" y="169479"/>
                  </a:cubicBezTo>
                  <a:cubicBezTo>
                    <a:pt x="3226294" y="101475"/>
                    <a:pt x="3105555" y="75844"/>
                    <a:pt x="2900855" y="39414"/>
                  </a:cubicBezTo>
                  <a:cubicBezTo>
                    <a:pt x="2836831" y="28020"/>
                    <a:pt x="2772469" y="17932"/>
                    <a:pt x="2707727" y="11824"/>
                  </a:cubicBezTo>
                  <a:cubicBezTo>
                    <a:pt x="2633069" y="4781"/>
                    <a:pt x="2557955" y="3941"/>
                    <a:pt x="2483069" y="0"/>
                  </a:cubicBezTo>
                  <a:lnTo>
                    <a:pt x="1288831" y="7883"/>
                  </a:lnTo>
                  <a:lnTo>
                    <a:pt x="413844" y="11824"/>
                  </a:lnTo>
                  <a:cubicBezTo>
                    <a:pt x="401948" y="11927"/>
                    <a:pt x="390258" y="15256"/>
                    <a:pt x="378372" y="15765"/>
                  </a:cubicBezTo>
                  <a:cubicBezTo>
                    <a:pt x="-109953" y="36693"/>
                    <a:pt x="333954" y="12447"/>
                    <a:pt x="0" y="31531"/>
                  </a:cubicBezTo>
                  <a:cubicBezTo>
                    <a:pt x="5255" y="53865"/>
                    <a:pt x="6940" y="77355"/>
                    <a:pt x="15765" y="98534"/>
                  </a:cubicBezTo>
                  <a:cubicBezTo>
                    <a:pt x="20424" y="109715"/>
                    <a:pt x="31846" y="116666"/>
                    <a:pt x="39413" y="126124"/>
                  </a:cubicBezTo>
                  <a:cubicBezTo>
                    <a:pt x="47620" y="136383"/>
                    <a:pt x="55957" y="146604"/>
                    <a:pt x="63062" y="157655"/>
                  </a:cubicBezTo>
                  <a:cubicBezTo>
                    <a:pt x="67828" y="165068"/>
                    <a:pt x="70513" y="173651"/>
                    <a:pt x="74886" y="181303"/>
                  </a:cubicBezTo>
                  <a:cubicBezTo>
                    <a:pt x="236687" y="464456"/>
                    <a:pt x="55469" y="136541"/>
                    <a:pt x="149772" y="319251"/>
                  </a:cubicBezTo>
                  <a:cubicBezTo>
                    <a:pt x="162180" y="343291"/>
                    <a:pt x="180149" y="364697"/>
                    <a:pt x="189186" y="390196"/>
                  </a:cubicBezTo>
                  <a:cubicBezTo>
                    <a:pt x="274146" y="629905"/>
                    <a:pt x="241200" y="561002"/>
                    <a:pt x="279838" y="725214"/>
                  </a:cubicBezTo>
                  <a:cubicBezTo>
                    <a:pt x="288231" y="760885"/>
                    <a:pt x="299701" y="795810"/>
                    <a:pt x="307427" y="831631"/>
                  </a:cubicBezTo>
                  <a:cubicBezTo>
                    <a:pt x="314167" y="862878"/>
                    <a:pt x="315759" y="895135"/>
                    <a:pt x="323193" y="926224"/>
                  </a:cubicBezTo>
                  <a:cubicBezTo>
                    <a:pt x="344686" y="1016105"/>
                    <a:pt x="372734" y="1104336"/>
                    <a:pt x="394138" y="1194238"/>
                  </a:cubicBezTo>
                  <a:cubicBezTo>
                    <a:pt x="400707" y="1221828"/>
                    <a:pt x="408282" y="1249197"/>
                    <a:pt x="413844" y="1277007"/>
                  </a:cubicBezTo>
                  <a:cubicBezTo>
                    <a:pt x="437207" y="1393824"/>
                    <a:pt x="438559" y="1435379"/>
                    <a:pt x="453258" y="1564727"/>
                  </a:cubicBezTo>
                  <a:cubicBezTo>
                    <a:pt x="458114" y="1812366"/>
                    <a:pt x="451943" y="1714666"/>
                    <a:pt x="472965" y="1954924"/>
                  </a:cubicBezTo>
                  <a:cubicBezTo>
                    <a:pt x="482232" y="2060834"/>
                    <a:pt x="484850" y="2102391"/>
                    <a:pt x="504496" y="2207172"/>
                  </a:cubicBezTo>
                  <a:cubicBezTo>
                    <a:pt x="559202" y="2498937"/>
                    <a:pt x="522213" y="2292770"/>
                    <a:pt x="587265" y="2546131"/>
                  </a:cubicBezTo>
                  <a:cubicBezTo>
                    <a:pt x="599314" y="2593059"/>
                    <a:pt x="609906" y="2640393"/>
                    <a:pt x="618796" y="2688020"/>
                  </a:cubicBezTo>
                  <a:cubicBezTo>
                    <a:pt x="653834" y="2875723"/>
                    <a:pt x="619037" y="2789070"/>
                    <a:pt x="658210" y="2877207"/>
                  </a:cubicBezTo>
                  <a:cubicBezTo>
                    <a:pt x="659524" y="2889031"/>
                    <a:pt x="659959" y="2900986"/>
                    <a:pt x="662151" y="2912679"/>
                  </a:cubicBezTo>
                  <a:cubicBezTo>
                    <a:pt x="663914" y="2922080"/>
                    <a:pt x="668030" y="2930917"/>
                    <a:pt x="670034" y="2940269"/>
                  </a:cubicBezTo>
                  <a:cubicBezTo>
                    <a:pt x="671980" y="2949352"/>
                    <a:pt x="672661" y="2958662"/>
                    <a:pt x="673975" y="2967858"/>
                  </a:cubicBezTo>
                  <a:cubicBezTo>
                    <a:pt x="672661" y="2975741"/>
                    <a:pt x="672384" y="2983869"/>
                    <a:pt x="670034" y="2991507"/>
                  </a:cubicBezTo>
                  <a:cubicBezTo>
                    <a:pt x="667092" y="3001070"/>
                    <a:pt x="661926" y="3009806"/>
                    <a:pt x="658210" y="3019096"/>
                  </a:cubicBezTo>
                  <a:cubicBezTo>
                    <a:pt x="656667" y="3022953"/>
                    <a:pt x="654856" y="3026807"/>
                    <a:pt x="654269" y="3030920"/>
                  </a:cubicBezTo>
                  <a:cubicBezTo>
                    <a:pt x="653526" y="3036123"/>
                    <a:pt x="636533" y="3057196"/>
                    <a:pt x="654269" y="3058510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C14D28-3F33-C50D-0252-C9B90AE36EA2}"/>
                </a:ext>
              </a:extLst>
            </p:cNvPr>
            <p:cNvSpPr/>
            <p:nvPr/>
          </p:nvSpPr>
          <p:spPr>
            <a:xfrm>
              <a:off x="4287390" y="3747754"/>
              <a:ext cx="6288008" cy="2242645"/>
            </a:xfrm>
            <a:custGeom>
              <a:avLst/>
              <a:gdLst>
                <a:gd name="connsiteX0" fmla="*/ 3251638 w 6288008"/>
                <a:gd name="connsiteY0" fmla="*/ 283780 h 2242645"/>
                <a:gd name="connsiteX1" fmla="*/ 3243755 w 6288008"/>
                <a:gd name="connsiteY1" fmla="*/ 303486 h 2242645"/>
                <a:gd name="connsiteX2" fmla="*/ 3235872 w 6288008"/>
                <a:gd name="connsiteY2" fmla="*/ 342900 h 2242645"/>
                <a:gd name="connsiteX3" fmla="*/ 3220107 w 6288008"/>
                <a:gd name="connsiteY3" fmla="*/ 374431 h 2242645"/>
                <a:gd name="connsiteX4" fmla="*/ 3176752 w 6288008"/>
                <a:gd name="connsiteY4" fmla="*/ 472966 h 2242645"/>
                <a:gd name="connsiteX5" fmla="*/ 3149162 w 6288008"/>
                <a:gd name="connsiteY5" fmla="*/ 520262 h 2242645"/>
                <a:gd name="connsiteX6" fmla="*/ 3105807 w 6288008"/>
                <a:gd name="connsiteY6" fmla="*/ 591207 h 2242645"/>
                <a:gd name="connsiteX7" fmla="*/ 3038803 w 6288008"/>
                <a:gd name="connsiteY7" fmla="*/ 662152 h 2242645"/>
                <a:gd name="connsiteX8" fmla="*/ 3015155 w 6288008"/>
                <a:gd name="connsiteY8" fmla="*/ 685800 h 2242645"/>
                <a:gd name="connsiteX9" fmla="*/ 2983624 w 6288008"/>
                <a:gd name="connsiteY9" fmla="*/ 705507 h 2242645"/>
                <a:gd name="connsiteX10" fmla="*/ 2920562 w 6288008"/>
                <a:gd name="connsiteY10" fmla="*/ 748862 h 2242645"/>
                <a:gd name="connsiteX11" fmla="*/ 2833852 w 6288008"/>
                <a:gd name="connsiteY11" fmla="*/ 780393 h 2242645"/>
                <a:gd name="connsiteX12" fmla="*/ 2711669 w 6288008"/>
                <a:gd name="connsiteY12" fmla="*/ 800100 h 2242645"/>
                <a:gd name="connsiteX13" fmla="*/ 2498834 w 6288008"/>
                <a:gd name="connsiteY13" fmla="*/ 796159 h 2242645"/>
                <a:gd name="connsiteX14" fmla="*/ 2479128 w 6288008"/>
                <a:gd name="connsiteY14" fmla="*/ 784335 h 2242645"/>
                <a:gd name="connsiteX15" fmla="*/ 2459421 w 6288008"/>
                <a:gd name="connsiteY15" fmla="*/ 780393 h 2242645"/>
                <a:gd name="connsiteX16" fmla="*/ 2443655 w 6288008"/>
                <a:gd name="connsiteY16" fmla="*/ 760686 h 2242645"/>
                <a:gd name="connsiteX17" fmla="*/ 2392417 w 6288008"/>
                <a:gd name="connsiteY17" fmla="*/ 709449 h 2242645"/>
                <a:gd name="connsiteX18" fmla="*/ 2349062 w 6288008"/>
                <a:gd name="connsiteY18" fmla="*/ 650328 h 2242645"/>
                <a:gd name="connsiteX19" fmla="*/ 2325414 w 6288008"/>
                <a:gd name="connsiteY19" fmla="*/ 630621 h 2242645"/>
                <a:gd name="connsiteX20" fmla="*/ 2305707 w 6288008"/>
                <a:gd name="connsiteY20" fmla="*/ 606973 h 2242645"/>
                <a:gd name="connsiteX21" fmla="*/ 2278117 w 6288008"/>
                <a:gd name="connsiteY21" fmla="*/ 591207 h 2242645"/>
                <a:gd name="connsiteX22" fmla="*/ 2266293 w 6288008"/>
                <a:gd name="connsiteY22" fmla="*/ 579383 h 2242645"/>
                <a:gd name="connsiteX23" fmla="*/ 2230821 w 6288008"/>
                <a:gd name="connsiteY23" fmla="*/ 551793 h 2242645"/>
                <a:gd name="connsiteX24" fmla="*/ 2211114 w 6288008"/>
                <a:gd name="connsiteY24" fmla="*/ 536028 h 2242645"/>
                <a:gd name="connsiteX25" fmla="*/ 2191407 w 6288008"/>
                <a:gd name="connsiteY25" fmla="*/ 520262 h 2242645"/>
                <a:gd name="connsiteX26" fmla="*/ 2124403 w 6288008"/>
                <a:gd name="connsiteY26" fmla="*/ 484790 h 2242645"/>
                <a:gd name="connsiteX27" fmla="*/ 2092872 w 6288008"/>
                <a:gd name="connsiteY27" fmla="*/ 472966 h 2242645"/>
                <a:gd name="connsiteX28" fmla="*/ 2077107 w 6288008"/>
                <a:gd name="connsiteY28" fmla="*/ 457200 h 2242645"/>
                <a:gd name="connsiteX29" fmla="*/ 1990396 w 6288008"/>
                <a:gd name="connsiteY29" fmla="*/ 461142 h 2242645"/>
                <a:gd name="connsiteX30" fmla="*/ 1927334 w 6288008"/>
                <a:gd name="connsiteY30" fmla="*/ 492673 h 2242645"/>
                <a:gd name="connsiteX31" fmla="*/ 1907628 w 6288008"/>
                <a:gd name="connsiteY31" fmla="*/ 504497 h 2242645"/>
                <a:gd name="connsiteX32" fmla="*/ 1864272 w 6288008"/>
                <a:gd name="connsiteY32" fmla="*/ 516321 h 2242645"/>
                <a:gd name="connsiteX33" fmla="*/ 1430721 w 6288008"/>
                <a:gd name="connsiteY33" fmla="*/ 717331 h 2242645"/>
                <a:gd name="connsiteX34" fmla="*/ 1418896 w 6288008"/>
                <a:gd name="connsiteY34" fmla="*/ 575442 h 2242645"/>
                <a:gd name="connsiteX35" fmla="*/ 1407072 w 6288008"/>
                <a:gd name="connsiteY35" fmla="*/ 539969 h 2242645"/>
                <a:gd name="connsiteX36" fmla="*/ 1359776 w 6288008"/>
                <a:gd name="connsiteY36" fmla="*/ 532086 h 2242645"/>
                <a:gd name="connsiteX37" fmla="*/ 1174531 w 6288008"/>
                <a:gd name="connsiteY37" fmla="*/ 551793 h 2242645"/>
                <a:gd name="connsiteX38" fmla="*/ 1119352 w 6288008"/>
                <a:gd name="connsiteY38" fmla="*/ 571500 h 2242645"/>
                <a:gd name="connsiteX39" fmla="*/ 1079938 w 6288008"/>
                <a:gd name="connsiteY39" fmla="*/ 579383 h 2242645"/>
                <a:gd name="connsiteX40" fmla="*/ 1028700 w 6288008"/>
                <a:gd name="connsiteY40" fmla="*/ 575442 h 2242645"/>
                <a:gd name="connsiteX41" fmla="*/ 1001110 w 6288008"/>
                <a:gd name="connsiteY41" fmla="*/ 563617 h 2242645"/>
                <a:gd name="connsiteX42" fmla="*/ 969579 w 6288008"/>
                <a:gd name="connsiteY42" fmla="*/ 559676 h 2242645"/>
                <a:gd name="connsiteX43" fmla="*/ 922283 w 6288008"/>
                <a:gd name="connsiteY43" fmla="*/ 563617 h 2242645"/>
                <a:gd name="connsiteX44" fmla="*/ 800100 w 6288008"/>
                <a:gd name="connsiteY44" fmla="*/ 583324 h 2242645"/>
                <a:gd name="connsiteX45" fmla="*/ 559676 w 6288008"/>
                <a:gd name="connsiteY45" fmla="*/ 591207 h 2242645"/>
                <a:gd name="connsiteX46" fmla="*/ 504496 w 6288008"/>
                <a:gd name="connsiteY46" fmla="*/ 599090 h 2242645"/>
                <a:gd name="connsiteX47" fmla="*/ 378372 w 6288008"/>
                <a:gd name="connsiteY47" fmla="*/ 610914 h 2242645"/>
                <a:gd name="connsiteX48" fmla="*/ 342900 w 6288008"/>
                <a:gd name="connsiteY48" fmla="*/ 618797 h 2242645"/>
                <a:gd name="connsiteX49" fmla="*/ 220717 w 6288008"/>
                <a:gd name="connsiteY49" fmla="*/ 634562 h 2242645"/>
                <a:gd name="connsiteX50" fmla="*/ 173421 w 6288008"/>
                <a:gd name="connsiteY50" fmla="*/ 646386 h 2242645"/>
                <a:gd name="connsiteX51" fmla="*/ 110359 w 6288008"/>
                <a:gd name="connsiteY51" fmla="*/ 670035 h 2242645"/>
                <a:gd name="connsiteX52" fmla="*/ 82769 w 6288008"/>
                <a:gd name="connsiteY52" fmla="*/ 677917 h 2242645"/>
                <a:gd name="connsiteX53" fmla="*/ 51238 w 6288008"/>
                <a:gd name="connsiteY53" fmla="*/ 701566 h 2242645"/>
                <a:gd name="connsiteX54" fmla="*/ 31531 w 6288008"/>
                <a:gd name="connsiteY54" fmla="*/ 717331 h 2242645"/>
                <a:gd name="connsiteX55" fmla="*/ 15765 w 6288008"/>
                <a:gd name="connsiteY55" fmla="*/ 740980 h 2242645"/>
                <a:gd name="connsiteX56" fmla="*/ 11824 w 6288008"/>
                <a:gd name="connsiteY56" fmla="*/ 776452 h 2242645"/>
                <a:gd name="connsiteX57" fmla="*/ 3941 w 6288008"/>
                <a:gd name="connsiteY57" fmla="*/ 938049 h 2242645"/>
                <a:gd name="connsiteX58" fmla="*/ 0 w 6288008"/>
                <a:gd name="connsiteY58" fmla="*/ 1005052 h 2242645"/>
                <a:gd name="connsiteX59" fmla="*/ 7883 w 6288008"/>
                <a:gd name="connsiteY59" fmla="*/ 1182414 h 2242645"/>
                <a:gd name="connsiteX60" fmla="*/ 39414 w 6288008"/>
                <a:gd name="connsiteY60" fmla="*/ 1202121 h 2242645"/>
                <a:gd name="connsiteX61" fmla="*/ 169479 w 6288008"/>
                <a:gd name="connsiteY61" fmla="*/ 1273066 h 2242645"/>
                <a:gd name="connsiteX62" fmla="*/ 666093 w 6288008"/>
                <a:gd name="connsiteY62" fmla="*/ 1367659 h 2242645"/>
                <a:gd name="connsiteX63" fmla="*/ 1198179 w 6288008"/>
                <a:gd name="connsiteY63" fmla="*/ 1438604 h 2242645"/>
                <a:gd name="connsiteX64" fmla="*/ 1596259 w 6288008"/>
                <a:gd name="connsiteY64" fmla="*/ 1501666 h 2242645"/>
                <a:gd name="connsiteX65" fmla="*/ 1954924 w 6288008"/>
                <a:gd name="connsiteY65" fmla="*/ 1564728 h 2242645"/>
                <a:gd name="connsiteX66" fmla="*/ 2487010 w 6288008"/>
                <a:gd name="connsiteY66" fmla="*/ 1639614 h 2242645"/>
                <a:gd name="connsiteX67" fmla="*/ 2688021 w 6288008"/>
                <a:gd name="connsiteY67" fmla="*/ 1663262 h 2242645"/>
                <a:gd name="connsiteX68" fmla="*/ 3034862 w 6288008"/>
                <a:gd name="connsiteY68" fmla="*/ 1749973 h 2242645"/>
                <a:gd name="connsiteX69" fmla="*/ 3263462 w 6288008"/>
                <a:gd name="connsiteY69" fmla="*/ 1872155 h 2242645"/>
                <a:gd name="connsiteX70" fmla="*/ 3448707 w 6288008"/>
                <a:gd name="connsiteY70" fmla="*/ 1986455 h 2242645"/>
                <a:gd name="connsiteX71" fmla="*/ 3547241 w 6288008"/>
                <a:gd name="connsiteY71" fmla="*/ 2017986 h 2242645"/>
                <a:gd name="connsiteX72" fmla="*/ 3799490 w 6288008"/>
                <a:gd name="connsiteY72" fmla="*/ 2112580 h 2242645"/>
                <a:gd name="connsiteX73" fmla="*/ 4079328 w 6288008"/>
                <a:gd name="connsiteY73" fmla="*/ 2211114 h 2242645"/>
                <a:gd name="connsiteX74" fmla="*/ 4374931 w 6288008"/>
                <a:gd name="connsiteY74" fmla="*/ 2242645 h 2242645"/>
                <a:gd name="connsiteX75" fmla="*/ 4745421 w 6288008"/>
                <a:gd name="connsiteY75" fmla="*/ 2234762 h 2242645"/>
                <a:gd name="connsiteX76" fmla="*/ 5309038 w 6288008"/>
                <a:gd name="connsiteY76" fmla="*/ 2230821 h 2242645"/>
                <a:gd name="connsiteX77" fmla="*/ 5592817 w 6288008"/>
                <a:gd name="connsiteY77" fmla="*/ 2199290 h 2242645"/>
                <a:gd name="connsiteX78" fmla="*/ 5998779 w 6288008"/>
                <a:gd name="connsiteY78" fmla="*/ 2053459 h 2242645"/>
                <a:gd name="connsiteX79" fmla="*/ 6117021 w 6288008"/>
                <a:gd name="connsiteY79" fmla="*/ 1939159 h 2242645"/>
                <a:gd name="connsiteX80" fmla="*/ 6191907 w 6288008"/>
                <a:gd name="connsiteY80" fmla="*/ 1785445 h 2242645"/>
                <a:gd name="connsiteX81" fmla="*/ 6262852 w 6288008"/>
                <a:gd name="connsiteY81" fmla="*/ 1541080 h 2242645"/>
                <a:gd name="connsiteX82" fmla="*/ 6286500 w 6288008"/>
                <a:gd name="connsiteY82" fmla="*/ 1217886 h 2242645"/>
                <a:gd name="connsiteX83" fmla="*/ 6278617 w 6288008"/>
                <a:gd name="connsiteY83" fmla="*/ 1056290 h 2242645"/>
                <a:gd name="connsiteX84" fmla="*/ 6164317 w 6288008"/>
                <a:gd name="connsiteY84" fmla="*/ 780393 h 2242645"/>
                <a:gd name="connsiteX85" fmla="*/ 6109138 w 6288008"/>
                <a:gd name="connsiteY85" fmla="*/ 642445 h 2242645"/>
                <a:gd name="connsiteX86" fmla="*/ 5971190 w 6288008"/>
                <a:gd name="connsiteY86" fmla="*/ 291662 h 2242645"/>
                <a:gd name="connsiteX87" fmla="*/ 5868714 w 6288008"/>
                <a:gd name="connsiteY87" fmla="*/ 165538 h 2242645"/>
                <a:gd name="connsiteX88" fmla="*/ 5829300 w 6288008"/>
                <a:gd name="connsiteY88" fmla="*/ 130066 h 2242645"/>
                <a:gd name="connsiteX89" fmla="*/ 5785945 w 6288008"/>
                <a:gd name="connsiteY89" fmla="*/ 114300 h 2242645"/>
                <a:gd name="connsiteX90" fmla="*/ 5655879 w 6288008"/>
                <a:gd name="connsiteY90" fmla="*/ 98535 h 2242645"/>
                <a:gd name="connsiteX91" fmla="*/ 5450928 w 6288008"/>
                <a:gd name="connsiteY91" fmla="*/ 86711 h 2242645"/>
                <a:gd name="connsiteX92" fmla="*/ 5336628 w 6288008"/>
                <a:gd name="connsiteY92" fmla="*/ 63062 h 2242645"/>
                <a:gd name="connsiteX93" fmla="*/ 5249917 w 6288008"/>
                <a:gd name="connsiteY93" fmla="*/ 31531 h 2242645"/>
                <a:gd name="connsiteX94" fmla="*/ 5108028 w 6288008"/>
                <a:gd name="connsiteY94" fmla="*/ 11824 h 2242645"/>
                <a:gd name="connsiteX95" fmla="*/ 5041024 w 6288008"/>
                <a:gd name="connsiteY95" fmla="*/ 3942 h 2242645"/>
                <a:gd name="connsiteX96" fmla="*/ 4887310 w 6288008"/>
                <a:gd name="connsiteY96" fmla="*/ 0 h 2242645"/>
                <a:gd name="connsiteX97" fmla="*/ 4339459 w 6288008"/>
                <a:gd name="connsiteY97" fmla="*/ 11824 h 2242645"/>
                <a:gd name="connsiteX98" fmla="*/ 3988676 w 6288008"/>
                <a:gd name="connsiteY98" fmla="*/ 19707 h 2242645"/>
                <a:gd name="connsiteX99" fmla="*/ 3783724 w 6288008"/>
                <a:gd name="connsiteY99" fmla="*/ 39414 h 2242645"/>
                <a:gd name="connsiteX100" fmla="*/ 3697014 w 6288008"/>
                <a:gd name="connsiteY100" fmla="*/ 43355 h 2242645"/>
                <a:gd name="connsiteX101" fmla="*/ 3645776 w 6288008"/>
                <a:gd name="connsiteY101" fmla="*/ 47297 h 2242645"/>
                <a:gd name="connsiteX102" fmla="*/ 3334407 w 6288008"/>
                <a:gd name="connsiteY102" fmla="*/ 47297 h 2242645"/>
                <a:gd name="connsiteX103" fmla="*/ 3298934 w 6288008"/>
                <a:gd name="connsiteY103" fmla="*/ 55180 h 2242645"/>
                <a:gd name="connsiteX104" fmla="*/ 3251638 w 6288008"/>
                <a:gd name="connsiteY104" fmla="*/ 63062 h 2242645"/>
                <a:gd name="connsiteX105" fmla="*/ 3235872 w 6288008"/>
                <a:gd name="connsiteY105" fmla="*/ 70945 h 2242645"/>
                <a:gd name="connsiteX106" fmla="*/ 3212224 w 6288008"/>
                <a:gd name="connsiteY106" fmla="*/ 126124 h 2242645"/>
                <a:gd name="connsiteX107" fmla="*/ 3208283 w 6288008"/>
                <a:gd name="connsiteY107" fmla="*/ 153714 h 2242645"/>
                <a:gd name="connsiteX108" fmla="*/ 3212224 w 6288008"/>
                <a:gd name="connsiteY108" fmla="*/ 208893 h 2242645"/>
                <a:gd name="connsiteX109" fmla="*/ 3224048 w 6288008"/>
                <a:gd name="connsiteY109" fmla="*/ 224659 h 2242645"/>
                <a:gd name="connsiteX110" fmla="*/ 3227990 w 6288008"/>
                <a:gd name="connsiteY110" fmla="*/ 240424 h 2242645"/>
                <a:gd name="connsiteX111" fmla="*/ 3235872 w 6288008"/>
                <a:gd name="connsiteY111" fmla="*/ 271955 h 2242645"/>
                <a:gd name="connsiteX112" fmla="*/ 3251638 w 6288008"/>
                <a:gd name="connsiteY112" fmla="*/ 283780 h 224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288008" h="2242645">
                  <a:moveTo>
                    <a:pt x="3251638" y="283780"/>
                  </a:moveTo>
                  <a:cubicBezTo>
                    <a:pt x="3252952" y="289035"/>
                    <a:pt x="3245578" y="296650"/>
                    <a:pt x="3243755" y="303486"/>
                  </a:cubicBezTo>
                  <a:cubicBezTo>
                    <a:pt x="3240303" y="316432"/>
                    <a:pt x="3240109" y="330189"/>
                    <a:pt x="3235872" y="342900"/>
                  </a:cubicBezTo>
                  <a:cubicBezTo>
                    <a:pt x="3232156" y="354048"/>
                    <a:pt x="3224879" y="363693"/>
                    <a:pt x="3220107" y="374431"/>
                  </a:cubicBezTo>
                  <a:cubicBezTo>
                    <a:pt x="3192292" y="437015"/>
                    <a:pt x="3216430" y="396444"/>
                    <a:pt x="3176752" y="472966"/>
                  </a:cubicBezTo>
                  <a:cubicBezTo>
                    <a:pt x="3168350" y="489169"/>
                    <a:pt x="3157702" y="504131"/>
                    <a:pt x="3149162" y="520262"/>
                  </a:cubicBezTo>
                  <a:cubicBezTo>
                    <a:pt x="3128331" y="559609"/>
                    <a:pt x="3160671" y="533116"/>
                    <a:pt x="3105807" y="591207"/>
                  </a:cubicBezTo>
                  <a:lnTo>
                    <a:pt x="3038803" y="662152"/>
                  </a:lnTo>
                  <a:cubicBezTo>
                    <a:pt x="3031090" y="670201"/>
                    <a:pt x="3024714" y="680065"/>
                    <a:pt x="3015155" y="685800"/>
                  </a:cubicBezTo>
                  <a:cubicBezTo>
                    <a:pt x="3009217" y="689363"/>
                    <a:pt x="2990796" y="699990"/>
                    <a:pt x="2983624" y="705507"/>
                  </a:cubicBezTo>
                  <a:cubicBezTo>
                    <a:pt x="2954574" y="727853"/>
                    <a:pt x="2950225" y="737209"/>
                    <a:pt x="2920562" y="748862"/>
                  </a:cubicBezTo>
                  <a:cubicBezTo>
                    <a:pt x="2891937" y="760108"/>
                    <a:pt x="2864337" y="776328"/>
                    <a:pt x="2833852" y="780393"/>
                  </a:cubicBezTo>
                  <a:cubicBezTo>
                    <a:pt x="2753532" y="791103"/>
                    <a:pt x="2794272" y="784612"/>
                    <a:pt x="2711669" y="800100"/>
                  </a:cubicBezTo>
                  <a:cubicBezTo>
                    <a:pt x="2640724" y="798786"/>
                    <a:pt x="2569629" y="800958"/>
                    <a:pt x="2498834" y="796159"/>
                  </a:cubicBezTo>
                  <a:cubicBezTo>
                    <a:pt x="2491191" y="795641"/>
                    <a:pt x="2486240" y="787180"/>
                    <a:pt x="2479128" y="784335"/>
                  </a:cubicBezTo>
                  <a:cubicBezTo>
                    <a:pt x="2472908" y="781847"/>
                    <a:pt x="2465990" y="781707"/>
                    <a:pt x="2459421" y="780393"/>
                  </a:cubicBezTo>
                  <a:cubicBezTo>
                    <a:pt x="2454166" y="773824"/>
                    <a:pt x="2449431" y="766802"/>
                    <a:pt x="2443655" y="760686"/>
                  </a:cubicBezTo>
                  <a:cubicBezTo>
                    <a:pt x="2427070" y="743126"/>
                    <a:pt x="2405218" y="729931"/>
                    <a:pt x="2392417" y="709449"/>
                  </a:cubicBezTo>
                  <a:cubicBezTo>
                    <a:pt x="2375304" y="682068"/>
                    <a:pt x="2371968" y="673234"/>
                    <a:pt x="2349062" y="650328"/>
                  </a:cubicBezTo>
                  <a:cubicBezTo>
                    <a:pt x="2341806" y="643072"/>
                    <a:pt x="2332670" y="637877"/>
                    <a:pt x="2325414" y="630621"/>
                  </a:cubicBezTo>
                  <a:cubicBezTo>
                    <a:pt x="2318158" y="623365"/>
                    <a:pt x="2313590" y="613542"/>
                    <a:pt x="2305707" y="606973"/>
                  </a:cubicBezTo>
                  <a:cubicBezTo>
                    <a:pt x="2297570" y="600192"/>
                    <a:pt x="2286795" y="597281"/>
                    <a:pt x="2278117" y="591207"/>
                  </a:cubicBezTo>
                  <a:cubicBezTo>
                    <a:pt x="2273551" y="588011"/>
                    <a:pt x="2270575" y="582951"/>
                    <a:pt x="2266293" y="579383"/>
                  </a:cubicBezTo>
                  <a:cubicBezTo>
                    <a:pt x="2254786" y="569793"/>
                    <a:pt x="2242600" y="561048"/>
                    <a:pt x="2230821" y="551793"/>
                  </a:cubicBezTo>
                  <a:cubicBezTo>
                    <a:pt x="2224206" y="546596"/>
                    <a:pt x="2217683" y="541283"/>
                    <a:pt x="2211114" y="536028"/>
                  </a:cubicBezTo>
                  <a:cubicBezTo>
                    <a:pt x="2204545" y="530773"/>
                    <a:pt x="2198761" y="524347"/>
                    <a:pt x="2191407" y="520262"/>
                  </a:cubicBezTo>
                  <a:cubicBezTo>
                    <a:pt x="2172247" y="509618"/>
                    <a:pt x="2144937" y="493774"/>
                    <a:pt x="2124403" y="484790"/>
                  </a:cubicBezTo>
                  <a:cubicBezTo>
                    <a:pt x="2114119" y="480291"/>
                    <a:pt x="2103382" y="476907"/>
                    <a:pt x="2092872" y="472966"/>
                  </a:cubicBezTo>
                  <a:cubicBezTo>
                    <a:pt x="2087617" y="467711"/>
                    <a:pt x="2084158" y="459550"/>
                    <a:pt x="2077107" y="457200"/>
                  </a:cubicBezTo>
                  <a:cubicBezTo>
                    <a:pt x="2046411" y="446968"/>
                    <a:pt x="2020407" y="455685"/>
                    <a:pt x="1990396" y="461142"/>
                  </a:cubicBezTo>
                  <a:cubicBezTo>
                    <a:pt x="1947710" y="496714"/>
                    <a:pt x="1987940" y="468431"/>
                    <a:pt x="1927334" y="492673"/>
                  </a:cubicBezTo>
                  <a:cubicBezTo>
                    <a:pt x="1920222" y="495518"/>
                    <a:pt x="1914801" y="501807"/>
                    <a:pt x="1907628" y="504497"/>
                  </a:cubicBezTo>
                  <a:cubicBezTo>
                    <a:pt x="1893602" y="509757"/>
                    <a:pt x="1877888" y="510075"/>
                    <a:pt x="1864272" y="516321"/>
                  </a:cubicBezTo>
                  <a:cubicBezTo>
                    <a:pt x="1396226" y="731021"/>
                    <a:pt x="1621258" y="653820"/>
                    <a:pt x="1430721" y="717331"/>
                  </a:cubicBezTo>
                  <a:cubicBezTo>
                    <a:pt x="1426779" y="670035"/>
                    <a:pt x="1425169" y="622486"/>
                    <a:pt x="1418896" y="575442"/>
                  </a:cubicBezTo>
                  <a:cubicBezTo>
                    <a:pt x="1417249" y="563087"/>
                    <a:pt x="1417123" y="547340"/>
                    <a:pt x="1407072" y="539969"/>
                  </a:cubicBezTo>
                  <a:cubicBezTo>
                    <a:pt x="1394184" y="530517"/>
                    <a:pt x="1375541" y="534714"/>
                    <a:pt x="1359776" y="532086"/>
                  </a:cubicBezTo>
                  <a:cubicBezTo>
                    <a:pt x="1298028" y="538655"/>
                    <a:pt x="1235810" y="541747"/>
                    <a:pt x="1174531" y="551793"/>
                  </a:cubicBezTo>
                  <a:cubicBezTo>
                    <a:pt x="1155257" y="554953"/>
                    <a:pt x="1138102" y="566031"/>
                    <a:pt x="1119352" y="571500"/>
                  </a:cubicBezTo>
                  <a:cubicBezTo>
                    <a:pt x="1106490" y="575252"/>
                    <a:pt x="1093076" y="576755"/>
                    <a:pt x="1079938" y="579383"/>
                  </a:cubicBezTo>
                  <a:cubicBezTo>
                    <a:pt x="1062859" y="578069"/>
                    <a:pt x="1045497" y="578802"/>
                    <a:pt x="1028700" y="575442"/>
                  </a:cubicBezTo>
                  <a:cubicBezTo>
                    <a:pt x="1018889" y="573480"/>
                    <a:pt x="1010778" y="566195"/>
                    <a:pt x="1001110" y="563617"/>
                  </a:cubicBezTo>
                  <a:cubicBezTo>
                    <a:pt x="990876" y="560888"/>
                    <a:pt x="980089" y="560990"/>
                    <a:pt x="969579" y="559676"/>
                  </a:cubicBezTo>
                  <a:cubicBezTo>
                    <a:pt x="953814" y="560990"/>
                    <a:pt x="937888" y="561016"/>
                    <a:pt x="922283" y="563617"/>
                  </a:cubicBezTo>
                  <a:cubicBezTo>
                    <a:pt x="827373" y="579436"/>
                    <a:pt x="927078" y="576975"/>
                    <a:pt x="800100" y="583324"/>
                  </a:cubicBezTo>
                  <a:cubicBezTo>
                    <a:pt x="720016" y="587328"/>
                    <a:pt x="639817" y="588579"/>
                    <a:pt x="559676" y="591207"/>
                  </a:cubicBezTo>
                  <a:cubicBezTo>
                    <a:pt x="541283" y="593835"/>
                    <a:pt x="522941" y="596854"/>
                    <a:pt x="504496" y="599090"/>
                  </a:cubicBezTo>
                  <a:cubicBezTo>
                    <a:pt x="445668" y="606221"/>
                    <a:pt x="432051" y="606785"/>
                    <a:pt x="378372" y="610914"/>
                  </a:cubicBezTo>
                  <a:cubicBezTo>
                    <a:pt x="366548" y="613542"/>
                    <a:pt x="354833" y="616722"/>
                    <a:pt x="342900" y="618797"/>
                  </a:cubicBezTo>
                  <a:cubicBezTo>
                    <a:pt x="308190" y="624834"/>
                    <a:pt x="254452" y="630594"/>
                    <a:pt x="220717" y="634562"/>
                  </a:cubicBezTo>
                  <a:cubicBezTo>
                    <a:pt x="204952" y="638503"/>
                    <a:pt x="188892" y="641413"/>
                    <a:pt x="173421" y="646386"/>
                  </a:cubicBezTo>
                  <a:cubicBezTo>
                    <a:pt x="152048" y="653256"/>
                    <a:pt x="131946" y="663868"/>
                    <a:pt x="110359" y="670035"/>
                  </a:cubicBezTo>
                  <a:lnTo>
                    <a:pt x="82769" y="677917"/>
                  </a:lnTo>
                  <a:cubicBezTo>
                    <a:pt x="47507" y="699075"/>
                    <a:pt x="76319" y="679621"/>
                    <a:pt x="51238" y="701566"/>
                  </a:cubicBezTo>
                  <a:cubicBezTo>
                    <a:pt x="44907" y="707105"/>
                    <a:pt x="37159" y="711078"/>
                    <a:pt x="31531" y="717331"/>
                  </a:cubicBezTo>
                  <a:cubicBezTo>
                    <a:pt x="25193" y="724373"/>
                    <a:pt x="21020" y="733097"/>
                    <a:pt x="15765" y="740980"/>
                  </a:cubicBezTo>
                  <a:cubicBezTo>
                    <a:pt x="14451" y="752804"/>
                    <a:pt x="12736" y="764590"/>
                    <a:pt x="11824" y="776452"/>
                  </a:cubicBezTo>
                  <a:cubicBezTo>
                    <a:pt x="7510" y="832542"/>
                    <a:pt x="6727" y="880935"/>
                    <a:pt x="3941" y="938049"/>
                  </a:cubicBezTo>
                  <a:cubicBezTo>
                    <a:pt x="2851" y="960395"/>
                    <a:pt x="1314" y="982718"/>
                    <a:pt x="0" y="1005052"/>
                  </a:cubicBezTo>
                  <a:cubicBezTo>
                    <a:pt x="2628" y="1064173"/>
                    <a:pt x="-3723" y="1124384"/>
                    <a:pt x="7883" y="1182414"/>
                  </a:cubicBezTo>
                  <a:cubicBezTo>
                    <a:pt x="10314" y="1194568"/>
                    <a:pt x="28604" y="1196057"/>
                    <a:pt x="39414" y="1202121"/>
                  </a:cubicBezTo>
                  <a:cubicBezTo>
                    <a:pt x="82485" y="1226283"/>
                    <a:pt x="123238" y="1255726"/>
                    <a:pt x="169479" y="1273066"/>
                  </a:cubicBezTo>
                  <a:cubicBezTo>
                    <a:pt x="353024" y="1341895"/>
                    <a:pt x="467550" y="1341636"/>
                    <a:pt x="666093" y="1367659"/>
                  </a:cubicBezTo>
                  <a:cubicBezTo>
                    <a:pt x="843507" y="1390912"/>
                    <a:pt x="1021451" y="1410608"/>
                    <a:pt x="1198179" y="1438604"/>
                  </a:cubicBezTo>
                  <a:lnTo>
                    <a:pt x="1596259" y="1501666"/>
                  </a:lnTo>
                  <a:cubicBezTo>
                    <a:pt x="1715996" y="1521622"/>
                    <a:pt x="1834965" y="1546150"/>
                    <a:pt x="1954924" y="1564728"/>
                  </a:cubicBezTo>
                  <a:cubicBezTo>
                    <a:pt x="2131924" y="1592139"/>
                    <a:pt x="2309127" y="1618687"/>
                    <a:pt x="2487010" y="1639614"/>
                  </a:cubicBezTo>
                  <a:cubicBezTo>
                    <a:pt x="2554014" y="1647497"/>
                    <a:pt x="2621403" y="1652603"/>
                    <a:pt x="2688021" y="1663262"/>
                  </a:cubicBezTo>
                  <a:cubicBezTo>
                    <a:pt x="2811413" y="1683005"/>
                    <a:pt x="2918107" y="1708151"/>
                    <a:pt x="3034862" y="1749973"/>
                  </a:cubicBezTo>
                  <a:cubicBezTo>
                    <a:pt x="3139053" y="1787295"/>
                    <a:pt x="3168585" y="1808904"/>
                    <a:pt x="3263462" y="1872155"/>
                  </a:cubicBezTo>
                  <a:cubicBezTo>
                    <a:pt x="3348309" y="1928720"/>
                    <a:pt x="3350124" y="1943929"/>
                    <a:pt x="3448707" y="1986455"/>
                  </a:cubicBezTo>
                  <a:cubicBezTo>
                    <a:pt x="3480372" y="2000114"/>
                    <a:pt x="3514790" y="2006318"/>
                    <a:pt x="3547241" y="2017986"/>
                  </a:cubicBezTo>
                  <a:cubicBezTo>
                    <a:pt x="3631745" y="2048370"/>
                    <a:pt x="3715444" y="2080950"/>
                    <a:pt x="3799490" y="2112580"/>
                  </a:cubicBezTo>
                  <a:cubicBezTo>
                    <a:pt x="3871389" y="2139639"/>
                    <a:pt x="4013281" y="2195754"/>
                    <a:pt x="4079328" y="2211114"/>
                  </a:cubicBezTo>
                  <a:cubicBezTo>
                    <a:pt x="4170763" y="2232378"/>
                    <a:pt x="4280168" y="2236531"/>
                    <a:pt x="4374931" y="2242645"/>
                  </a:cubicBezTo>
                  <a:lnTo>
                    <a:pt x="4745421" y="2234762"/>
                  </a:lnTo>
                  <a:lnTo>
                    <a:pt x="5309038" y="2230821"/>
                  </a:lnTo>
                  <a:cubicBezTo>
                    <a:pt x="5404130" y="2226840"/>
                    <a:pt x="5498224" y="2209800"/>
                    <a:pt x="5592817" y="2199290"/>
                  </a:cubicBezTo>
                  <a:cubicBezTo>
                    <a:pt x="5768307" y="2156930"/>
                    <a:pt x="5851268" y="2155733"/>
                    <a:pt x="5998779" y="2053459"/>
                  </a:cubicBezTo>
                  <a:cubicBezTo>
                    <a:pt x="6043829" y="2022225"/>
                    <a:pt x="6077607" y="1977259"/>
                    <a:pt x="6117021" y="1939159"/>
                  </a:cubicBezTo>
                  <a:cubicBezTo>
                    <a:pt x="6141983" y="1887921"/>
                    <a:pt x="6169824" y="1837988"/>
                    <a:pt x="6191907" y="1785445"/>
                  </a:cubicBezTo>
                  <a:cubicBezTo>
                    <a:pt x="6224683" y="1707462"/>
                    <a:pt x="6242463" y="1622635"/>
                    <a:pt x="6262852" y="1541080"/>
                  </a:cubicBezTo>
                  <a:cubicBezTo>
                    <a:pt x="6274175" y="1427843"/>
                    <a:pt x="6286500" y="1332222"/>
                    <a:pt x="6286500" y="1217886"/>
                  </a:cubicBezTo>
                  <a:cubicBezTo>
                    <a:pt x="6286500" y="1163957"/>
                    <a:pt x="6293123" y="1108232"/>
                    <a:pt x="6278617" y="1056290"/>
                  </a:cubicBezTo>
                  <a:cubicBezTo>
                    <a:pt x="6251841" y="960413"/>
                    <a:pt x="6202042" y="872513"/>
                    <a:pt x="6164317" y="780393"/>
                  </a:cubicBezTo>
                  <a:cubicBezTo>
                    <a:pt x="6145548" y="734562"/>
                    <a:pt x="6124154" y="689638"/>
                    <a:pt x="6109138" y="642445"/>
                  </a:cubicBezTo>
                  <a:cubicBezTo>
                    <a:pt x="6071070" y="522803"/>
                    <a:pt x="6033216" y="401708"/>
                    <a:pt x="5971190" y="291662"/>
                  </a:cubicBezTo>
                  <a:cubicBezTo>
                    <a:pt x="5938991" y="234535"/>
                    <a:pt x="5912654" y="207385"/>
                    <a:pt x="5868714" y="165538"/>
                  </a:cubicBezTo>
                  <a:cubicBezTo>
                    <a:pt x="5855915" y="153348"/>
                    <a:pt x="5844329" y="139369"/>
                    <a:pt x="5829300" y="130066"/>
                  </a:cubicBezTo>
                  <a:cubicBezTo>
                    <a:pt x="5816225" y="121972"/>
                    <a:pt x="5800945" y="117687"/>
                    <a:pt x="5785945" y="114300"/>
                  </a:cubicBezTo>
                  <a:cubicBezTo>
                    <a:pt x="5745661" y="105203"/>
                    <a:pt x="5697838" y="101117"/>
                    <a:pt x="5655879" y="98535"/>
                  </a:cubicBezTo>
                  <a:lnTo>
                    <a:pt x="5450928" y="86711"/>
                  </a:lnTo>
                  <a:cubicBezTo>
                    <a:pt x="5400128" y="79454"/>
                    <a:pt x="5386729" y="79762"/>
                    <a:pt x="5336628" y="63062"/>
                  </a:cubicBezTo>
                  <a:cubicBezTo>
                    <a:pt x="5284541" y="45700"/>
                    <a:pt x="5313915" y="43286"/>
                    <a:pt x="5249917" y="31531"/>
                  </a:cubicBezTo>
                  <a:cubicBezTo>
                    <a:pt x="5202952" y="22905"/>
                    <a:pt x="5155451" y="17403"/>
                    <a:pt x="5108028" y="11824"/>
                  </a:cubicBezTo>
                  <a:cubicBezTo>
                    <a:pt x="5085693" y="9197"/>
                    <a:pt x="5063480" y="5145"/>
                    <a:pt x="5041024" y="3942"/>
                  </a:cubicBezTo>
                  <a:cubicBezTo>
                    <a:pt x="4989843" y="1200"/>
                    <a:pt x="4938548" y="1314"/>
                    <a:pt x="4887310" y="0"/>
                  </a:cubicBezTo>
                  <a:lnTo>
                    <a:pt x="4339459" y="11824"/>
                  </a:lnTo>
                  <a:cubicBezTo>
                    <a:pt x="4000137" y="18679"/>
                    <a:pt x="4218659" y="12042"/>
                    <a:pt x="3988676" y="19707"/>
                  </a:cubicBezTo>
                  <a:cubicBezTo>
                    <a:pt x="3908602" y="28604"/>
                    <a:pt x="3874643" y="32920"/>
                    <a:pt x="3783724" y="39414"/>
                  </a:cubicBezTo>
                  <a:cubicBezTo>
                    <a:pt x="3754864" y="41475"/>
                    <a:pt x="3725900" y="41704"/>
                    <a:pt x="3697014" y="43355"/>
                  </a:cubicBezTo>
                  <a:cubicBezTo>
                    <a:pt x="3679912" y="44332"/>
                    <a:pt x="3662855" y="45983"/>
                    <a:pt x="3645776" y="47297"/>
                  </a:cubicBezTo>
                  <a:cubicBezTo>
                    <a:pt x="3531448" y="44638"/>
                    <a:pt x="3446998" y="39790"/>
                    <a:pt x="3334407" y="47297"/>
                  </a:cubicBezTo>
                  <a:cubicBezTo>
                    <a:pt x="3322321" y="48103"/>
                    <a:pt x="3310833" y="52914"/>
                    <a:pt x="3298934" y="55180"/>
                  </a:cubicBezTo>
                  <a:cubicBezTo>
                    <a:pt x="3283234" y="58170"/>
                    <a:pt x="3267403" y="60435"/>
                    <a:pt x="3251638" y="63062"/>
                  </a:cubicBezTo>
                  <a:cubicBezTo>
                    <a:pt x="3246383" y="65690"/>
                    <a:pt x="3240027" y="66790"/>
                    <a:pt x="3235872" y="70945"/>
                  </a:cubicBezTo>
                  <a:cubicBezTo>
                    <a:pt x="3219046" y="87771"/>
                    <a:pt x="3216746" y="103512"/>
                    <a:pt x="3212224" y="126124"/>
                  </a:cubicBezTo>
                  <a:cubicBezTo>
                    <a:pt x="3210402" y="135234"/>
                    <a:pt x="3209597" y="144517"/>
                    <a:pt x="3208283" y="153714"/>
                  </a:cubicBezTo>
                  <a:cubicBezTo>
                    <a:pt x="3209597" y="172107"/>
                    <a:pt x="3208224" y="190892"/>
                    <a:pt x="3212224" y="208893"/>
                  </a:cubicBezTo>
                  <a:cubicBezTo>
                    <a:pt x="3213649" y="215306"/>
                    <a:pt x="3221110" y="218783"/>
                    <a:pt x="3224048" y="224659"/>
                  </a:cubicBezTo>
                  <a:cubicBezTo>
                    <a:pt x="3226471" y="229504"/>
                    <a:pt x="3226502" y="235216"/>
                    <a:pt x="3227990" y="240424"/>
                  </a:cubicBezTo>
                  <a:cubicBezTo>
                    <a:pt x="3232755" y="257101"/>
                    <a:pt x="3233203" y="250599"/>
                    <a:pt x="3235872" y="271955"/>
                  </a:cubicBezTo>
                  <a:cubicBezTo>
                    <a:pt x="3236361" y="275866"/>
                    <a:pt x="3250324" y="278525"/>
                    <a:pt x="3251638" y="283780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CD5F88-4C97-A6B7-29C7-65E733914919}"/>
              </a:ext>
            </a:extLst>
          </p:cNvPr>
          <p:cNvSpPr txBox="1"/>
          <p:nvPr/>
        </p:nvSpPr>
        <p:spPr>
          <a:xfrm>
            <a:off x="357834" y="-614305"/>
            <a:ext cx="3184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IEEE 123 Bus Feeder</a:t>
            </a:r>
          </a:p>
          <a:p>
            <a:r>
              <a:rPr lang="en-US" dirty="0"/>
              <a:t>132 buses (278 Phase)</a:t>
            </a:r>
          </a:p>
          <a:p>
            <a:r>
              <a:rPr lang="en-US" dirty="0"/>
              <a:t>3 nested levels (6 Control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59769-2F0A-BC7F-C71C-8A72DAE9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924"/>
            <a:ext cx="12192000" cy="6036152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39874B-0CEF-B5DB-33BD-F94DE00238A8}"/>
              </a:ext>
            </a:extLst>
          </p:cNvPr>
          <p:cNvSpPr/>
          <p:nvPr/>
        </p:nvSpPr>
        <p:spPr>
          <a:xfrm>
            <a:off x="459367" y="3603049"/>
            <a:ext cx="3530125" cy="2438058"/>
          </a:xfrm>
          <a:custGeom>
            <a:avLst/>
            <a:gdLst>
              <a:gd name="connsiteX0" fmla="*/ 901399 w 3530125"/>
              <a:gd name="connsiteY0" fmla="*/ 83765 h 2397934"/>
              <a:gd name="connsiteX1" fmla="*/ 975071 w 3530125"/>
              <a:gd name="connsiteY1" fmla="*/ 75098 h 2397934"/>
              <a:gd name="connsiteX2" fmla="*/ 1040076 w 3530125"/>
              <a:gd name="connsiteY2" fmla="*/ 62097 h 2397934"/>
              <a:gd name="connsiteX3" fmla="*/ 1118081 w 3530125"/>
              <a:gd name="connsiteY3" fmla="*/ 57763 h 2397934"/>
              <a:gd name="connsiteX4" fmla="*/ 1313096 w 3530125"/>
              <a:gd name="connsiteY4" fmla="*/ 53430 h 2397934"/>
              <a:gd name="connsiteX5" fmla="*/ 1408436 w 3530125"/>
              <a:gd name="connsiteY5" fmla="*/ 49096 h 2397934"/>
              <a:gd name="connsiteX6" fmla="*/ 1646787 w 3530125"/>
              <a:gd name="connsiteY6" fmla="*/ 44763 h 2397934"/>
              <a:gd name="connsiteX7" fmla="*/ 1737793 w 3530125"/>
              <a:gd name="connsiteY7" fmla="*/ 36095 h 2397934"/>
              <a:gd name="connsiteX8" fmla="*/ 1945808 w 3530125"/>
              <a:gd name="connsiteY8" fmla="*/ 14427 h 2397934"/>
              <a:gd name="connsiteX9" fmla="*/ 2288167 w 3530125"/>
              <a:gd name="connsiteY9" fmla="*/ 5760 h 2397934"/>
              <a:gd name="connsiteX10" fmla="*/ 2504849 w 3530125"/>
              <a:gd name="connsiteY10" fmla="*/ 5760 h 2397934"/>
              <a:gd name="connsiteX11" fmla="*/ 2552519 w 3530125"/>
              <a:gd name="connsiteY11" fmla="*/ 18761 h 2397934"/>
              <a:gd name="connsiteX12" fmla="*/ 2621858 w 3530125"/>
              <a:gd name="connsiteY12" fmla="*/ 27428 h 2397934"/>
              <a:gd name="connsiteX13" fmla="*/ 2756201 w 3530125"/>
              <a:gd name="connsiteY13" fmla="*/ 49096 h 2397934"/>
              <a:gd name="connsiteX14" fmla="*/ 2825539 w 3530125"/>
              <a:gd name="connsiteY14" fmla="*/ 66431 h 2397934"/>
              <a:gd name="connsiteX15" fmla="*/ 2838540 w 3530125"/>
              <a:gd name="connsiteY15" fmla="*/ 75098 h 2397934"/>
              <a:gd name="connsiteX16" fmla="*/ 2855875 w 3530125"/>
              <a:gd name="connsiteY16" fmla="*/ 88099 h 2397934"/>
              <a:gd name="connsiteX17" fmla="*/ 2946881 w 3530125"/>
              <a:gd name="connsiteY17" fmla="*/ 270112 h 2397934"/>
              <a:gd name="connsiteX18" fmla="*/ 3042222 w 3530125"/>
              <a:gd name="connsiteY18" fmla="*/ 504129 h 2397934"/>
              <a:gd name="connsiteX19" fmla="*/ 3072557 w 3530125"/>
              <a:gd name="connsiteY19" fmla="*/ 608137 h 2397934"/>
              <a:gd name="connsiteX20" fmla="*/ 3094225 w 3530125"/>
              <a:gd name="connsiteY20" fmla="*/ 690476 h 2397934"/>
              <a:gd name="connsiteX21" fmla="*/ 3102893 w 3530125"/>
              <a:gd name="connsiteY21" fmla="*/ 755481 h 2397934"/>
              <a:gd name="connsiteX22" fmla="*/ 3124561 w 3530125"/>
              <a:gd name="connsiteY22" fmla="*/ 811818 h 2397934"/>
              <a:gd name="connsiteX23" fmla="*/ 3133228 w 3530125"/>
              <a:gd name="connsiteY23" fmla="*/ 859489 h 2397934"/>
              <a:gd name="connsiteX24" fmla="*/ 3141896 w 3530125"/>
              <a:gd name="connsiteY24" fmla="*/ 898491 h 2397934"/>
              <a:gd name="connsiteX25" fmla="*/ 3154897 w 3530125"/>
              <a:gd name="connsiteY25" fmla="*/ 972163 h 2397934"/>
              <a:gd name="connsiteX26" fmla="*/ 3185232 w 3530125"/>
              <a:gd name="connsiteY26" fmla="*/ 1019834 h 2397934"/>
              <a:gd name="connsiteX27" fmla="*/ 3193899 w 3530125"/>
              <a:gd name="connsiteY27" fmla="*/ 1032835 h 2397934"/>
              <a:gd name="connsiteX28" fmla="*/ 3202567 w 3530125"/>
              <a:gd name="connsiteY28" fmla="*/ 1050169 h 2397934"/>
              <a:gd name="connsiteX29" fmla="*/ 3245903 w 3530125"/>
              <a:gd name="connsiteY29" fmla="*/ 1089172 h 2397934"/>
              <a:gd name="connsiteX30" fmla="*/ 3263238 w 3530125"/>
              <a:gd name="connsiteY30" fmla="*/ 1097839 h 2397934"/>
              <a:gd name="connsiteX31" fmla="*/ 3332576 w 3530125"/>
              <a:gd name="connsiteY31" fmla="*/ 1136842 h 2397934"/>
              <a:gd name="connsiteX32" fmla="*/ 3375913 w 3530125"/>
              <a:gd name="connsiteY32" fmla="*/ 1171511 h 2397934"/>
              <a:gd name="connsiteX33" fmla="*/ 3410582 w 3530125"/>
              <a:gd name="connsiteY33" fmla="*/ 1206181 h 2397934"/>
              <a:gd name="connsiteX34" fmla="*/ 3445251 w 3530125"/>
              <a:gd name="connsiteY34" fmla="*/ 1232182 h 2397934"/>
              <a:gd name="connsiteX35" fmla="*/ 3466919 w 3530125"/>
              <a:gd name="connsiteY35" fmla="*/ 1258184 h 2397934"/>
              <a:gd name="connsiteX36" fmla="*/ 3488588 w 3530125"/>
              <a:gd name="connsiteY36" fmla="*/ 1275519 h 2397934"/>
              <a:gd name="connsiteX37" fmla="*/ 3514589 w 3530125"/>
              <a:gd name="connsiteY37" fmla="*/ 1305854 h 2397934"/>
              <a:gd name="connsiteX38" fmla="*/ 3523257 w 3530125"/>
              <a:gd name="connsiteY38" fmla="*/ 1353525 h 2397934"/>
              <a:gd name="connsiteX39" fmla="*/ 3514589 w 3530125"/>
              <a:gd name="connsiteY39" fmla="*/ 1695883 h 2397934"/>
              <a:gd name="connsiteX40" fmla="*/ 3484254 w 3530125"/>
              <a:gd name="connsiteY40" fmla="*/ 1747887 h 2397934"/>
              <a:gd name="connsiteX41" fmla="*/ 3432250 w 3530125"/>
              <a:gd name="connsiteY41" fmla="*/ 1812891 h 2397934"/>
              <a:gd name="connsiteX42" fmla="*/ 3341243 w 3530125"/>
              <a:gd name="connsiteY42" fmla="*/ 1899564 h 2397934"/>
              <a:gd name="connsiteX43" fmla="*/ 2743200 w 3530125"/>
              <a:gd name="connsiteY43" fmla="*/ 2198586 h 2397934"/>
              <a:gd name="connsiteX44" fmla="*/ 2357505 w 3530125"/>
              <a:gd name="connsiteY44" fmla="*/ 2324262 h 2397934"/>
              <a:gd name="connsiteX45" fmla="*/ 2119154 w 3530125"/>
              <a:gd name="connsiteY45" fmla="*/ 2350264 h 2397934"/>
              <a:gd name="connsiteX46" fmla="*/ 1625118 w 3530125"/>
              <a:gd name="connsiteY46" fmla="*/ 2397934 h 2397934"/>
              <a:gd name="connsiteX47" fmla="*/ 1066078 w 3530125"/>
              <a:gd name="connsiteY47" fmla="*/ 2358931 h 2397934"/>
              <a:gd name="connsiteX48" fmla="*/ 1018407 w 3530125"/>
              <a:gd name="connsiteY48" fmla="*/ 2332929 h 2397934"/>
              <a:gd name="connsiteX49" fmla="*/ 797391 w 3530125"/>
              <a:gd name="connsiteY49" fmla="*/ 2159583 h 2397934"/>
              <a:gd name="connsiteX50" fmla="*/ 472368 w 3530125"/>
              <a:gd name="connsiteY50" fmla="*/ 1821559 h 2397934"/>
              <a:gd name="connsiteX51" fmla="*/ 143010 w 3530125"/>
              <a:gd name="connsiteY51" fmla="*/ 1448865 h 2397934"/>
              <a:gd name="connsiteX52" fmla="*/ 86673 w 3530125"/>
              <a:gd name="connsiteY52" fmla="*/ 1323189 h 2397934"/>
              <a:gd name="connsiteX53" fmla="*/ 47670 w 3530125"/>
              <a:gd name="connsiteY53" fmla="*/ 1132509 h 2397934"/>
              <a:gd name="connsiteX54" fmla="*/ 0 w 3530125"/>
              <a:gd name="connsiteY54" fmla="*/ 924493 h 2397934"/>
              <a:gd name="connsiteX55" fmla="*/ 26002 w 3530125"/>
              <a:gd name="connsiteY55" fmla="*/ 595136 h 2397934"/>
              <a:gd name="connsiteX56" fmla="*/ 182013 w 3530125"/>
              <a:gd name="connsiteY56" fmla="*/ 408789 h 2397934"/>
              <a:gd name="connsiteX57" fmla="*/ 290354 w 3530125"/>
              <a:gd name="connsiteY57" fmla="*/ 352452 h 2397934"/>
              <a:gd name="connsiteX58" fmla="*/ 494036 w 3530125"/>
              <a:gd name="connsiteY58" fmla="*/ 265779 h 2397934"/>
              <a:gd name="connsiteX59" fmla="*/ 528705 w 3530125"/>
              <a:gd name="connsiteY59" fmla="*/ 257111 h 2397934"/>
              <a:gd name="connsiteX60" fmla="*/ 663048 w 3530125"/>
              <a:gd name="connsiteY60" fmla="*/ 226776 h 2397934"/>
              <a:gd name="connsiteX61" fmla="*/ 710718 w 3530125"/>
              <a:gd name="connsiteY61" fmla="*/ 209441 h 2397934"/>
              <a:gd name="connsiteX62" fmla="*/ 793058 w 3530125"/>
              <a:gd name="connsiteY62" fmla="*/ 192107 h 2397934"/>
              <a:gd name="connsiteX63" fmla="*/ 849395 w 3530125"/>
              <a:gd name="connsiteY63" fmla="*/ 166105 h 2397934"/>
              <a:gd name="connsiteX64" fmla="*/ 858062 w 3530125"/>
              <a:gd name="connsiteY64" fmla="*/ 157437 h 2397934"/>
              <a:gd name="connsiteX65" fmla="*/ 866730 w 3530125"/>
              <a:gd name="connsiteY65" fmla="*/ 114101 h 2397934"/>
              <a:gd name="connsiteX66" fmla="*/ 901399 w 3530125"/>
              <a:gd name="connsiteY66" fmla="*/ 83765 h 2397934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825539 w 3530125"/>
              <a:gd name="connsiteY14" fmla="*/ 106555 h 2438058"/>
              <a:gd name="connsiteX15" fmla="*/ 2838540 w 3530125"/>
              <a:gd name="connsiteY15" fmla="*/ 115222 h 2438058"/>
              <a:gd name="connsiteX16" fmla="*/ 2855875 w 3530125"/>
              <a:gd name="connsiteY16" fmla="*/ 128223 h 2438058"/>
              <a:gd name="connsiteX17" fmla="*/ 2946881 w 3530125"/>
              <a:gd name="connsiteY17" fmla="*/ 31023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825539 w 3530125"/>
              <a:gd name="connsiteY14" fmla="*/ 106555 h 2438058"/>
              <a:gd name="connsiteX15" fmla="*/ 2838540 w 3530125"/>
              <a:gd name="connsiteY15" fmla="*/ 115222 h 2438058"/>
              <a:gd name="connsiteX16" fmla="*/ 2868575 w 3530125"/>
              <a:gd name="connsiteY16" fmla="*/ 915623 h 2438058"/>
              <a:gd name="connsiteX17" fmla="*/ 2946881 w 3530125"/>
              <a:gd name="connsiteY17" fmla="*/ 31023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825539 w 3530125"/>
              <a:gd name="connsiteY14" fmla="*/ 10655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46881 w 3530125"/>
              <a:gd name="connsiteY17" fmla="*/ 31023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825539 w 3530125"/>
              <a:gd name="connsiteY14" fmla="*/ 10655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825539 w 3530125"/>
              <a:gd name="connsiteY14" fmla="*/ 10655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825539 w 3530125"/>
              <a:gd name="connsiteY14" fmla="*/ 10655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5442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849053 h 2438058"/>
              <a:gd name="connsiteX19" fmla="*/ 3072557 w 3530125"/>
              <a:gd name="connsiteY19" fmla="*/ 64826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849053 h 2438058"/>
              <a:gd name="connsiteX19" fmla="*/ 3066207 w 3530125"/>
              <a:gd name="connsiteY19" fmla="*/ 870511 h 2438058"/>
              <a:gd name="connsiteX20" fmla="*/ 3094225 w 3530125"/>
              <a:gd name="connsiteY20" fmla="*/ 73060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849053 h 2438058"/>
              <a:gd name="connsiteX19" fmla="*/ 3066207 w 3530125"/>
              <a:gd name="connsiteY19" fmla="*/ 870511 h 2438058"/>
              <a:gd name="connsiteX20" fmla="*/ 3081525 w 3530125"/>
              <a:gd name="connsiteY20" fmla="*/ 876650 h 2438058"/>
              <a:gd name="connsiteX21" fmla="*/ 3102893 w 3530125"/>
              <a:gd name="connsiteY21" fmla="*/ 7956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32190 w 3530125"/>
              <a:gd name="connsiteY15" fmla="*/ 101692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849053 h 2438058"/>
              <a:gd name="connsiteX19" fmla="*/ 3066207 w 3530125"/>
              <a:gd name="connsiteY19" fmla="*/ 870511 h 2438058"/>
              <a:gd name="connsiteX20" fmla="*/ 3081525 w 3530125"/>
              <a:gd name="connsiteY20" fmla="*/ 876650 h 2438058"/>
              <a:gd name="connsiteX21" fmla="*/ 3090193 w 3530125"/>
              <a:gd name="connsiteY21" fmla="*/ 8591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19490 w 3530125"/>
              <a:gd name="connsiteY15" fmla="*/ 93437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849053 h 2438058"/>
              <a:gd name="connsiteX19" fmla="*/ 3066207 w 3530125"/>
              <a:gd name="connsiteY19" fmla="*/ 870511 h 2438058"/>
              <a:gd name="connsiteX20" fmla="*/ 3081525 w 3530125"/>
              <a:gd name="connsiteY20" fmla="*/ 876650 h 2438058"/>
              <a:gd name="connsiteX21" fmla="*/ 3090193 w 3530125"/>
              <a:gd name="connsiteY21" fmla="*/ 8591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  <a:gd name="connsiteX0" fmla="*/ 901399 w 3530125"/>
              <a:gd name="connsiteY0" fmla="*/ 123889 h 2438058"/>
              <a:gd name="connsiteX1" fmla="*/ 975071 w 3530125"/>
              <a:gd name="connsiteY1" fmla="*/ 115222 h 2438058"/>
              <a:gd name="connsiteX2" fmla="*/ 1040076 w 3530125"/>
              <a:gd name="connsiteY2" fmla="*/ 102221 h 2438058"/>
              <a:gd name="connsiteX3" fmla="*/ 1118081 w 3530125"/>
              <a:gd name="connsiteY3" fmla="*/ 97887 h 2438058"/>
              <a:gd name="connsiteX4" fmla="*/ 1313096 w 3530125"/>
              <a:gd name="connsiteY4" fmla="*/ 93554 h 2438058"/>
              <a:gd name="connsiteX5" fmla="*/ 1408436 w 3530125"/>
              <a:gd name="connsiteY5" fmla="*/ 89220 h 2438058"/>
              <a:gd name="connsiteX6" fmla="*/ 1646787 w 3530125"/>
              <a:gd name="connsiteY6" fmla="*/ 84887 h 2438058"/>
              <a:gd name="connsiteX7" fmla="*/ 1737793 w 3530125"/>
              <a:gd name="connsiteY7" fmla="*/ 76219 h 2438058"/>
              <a:gd name="connsiteX8" fmla="*/ 1945808 w 3530125"/>
              <a:gd name="connsiteY8" fmla="*/ 54551 h 2438058"/>
              <a:gd name="connsiteX9" fmla="*/ 2288167 w 3530125"/>
              <a:gd name="connsiteY9" fmla="*/ 45884 h 2438058"/>
              <a:gd name="connsiteX10" fmla="*/ 2504849 w 3530125"/>
              <a:gd name="connsiteY10" fmla="*/ 45884 h 2438058"/>
              <a:gd name="connsiteX11" fmla="*/ 2552519 w 3530125"/>
              <a:gd name="connsiteY11" fmla="*/ 58885 h 2438058"/>
              <a:gd name="connsiteX12" fmla="*/ 2621858 w 3530125"/>
              <a:gd name="connsiteY12" fmla="*/ 67552 h 2438058"/>
              <a:gd name="connsiteX13" fmla="*/ 2660951 w 3530125"/>
              <a:gd name="connsiteY13" fmla="*/ 952820 h 2438058"/>
              <a:gd name="connsiteX14" fmla="*/ 2742989 w 3530125"/>
              <a:gd name="connsiteY14" fmla="*/ 951105 h 2438058"/>
              <a:gd name="connsiteX15" fmla="*/ 2819490 w 3530125"/>
              <a:gd name="connsiteY15" fmla="*/ 934372 h 2438058"/>
              <a:gd name="connsiteX16" fmla="*/ 2868575 w 3530125"/>
              <a:gd name="connsiteY16" fmla="*/ 915623 h 2438058"/>
              <a:gd name="connsiteX17" fmla="*/ 2972281 w 3530125"/>
              <a:gd name="connsiteY17" fmla="*/ 913486 h 2438058"/>
              <a:gd name="connsiteX18" fmla="*/ 3042222 w 3530125"/>
              <a:gd name="connsiteY18" fmla="*/ 849053 h 2438058"/>
              <a:gd name="connsiteX19" fmla="*/ 3066207 w 3530125"/>
              <a:gd name="connsiteY19" fmla="*/ 870511 h 2438058"/>
              <a:gd name="connsiteX20" fmla="*/ 3081525 w 3530125"/>
              <a:gd name="connsiteY20" fmla="*/ 876650 h 2438058"/>
              <a:gd name="connsiteX21" fmla="*/ 3090193 w 3530125"/>
              <a:gd name="connsiteY21" fmla="*/ 859105 h 2438058"/>
              <a:gd name="connsiteX22" fmla="*/ 3124561 w 3530125"/>
              <a:gd name="connsiteY22" fmla="*/ 851942 h 2438058"/>
              <a:gd name="connsiteX23" fmla="*/ 3133228 w 3530125"/>
              <a:gd name="connsiteY23" fmla="*/ 899613 h 2438058"/>
              <a:gd name="connsiteX24" fmla="*/ 3141896 w 3530125"/>
              <a:gd name="connsiteY24" fmla="*/ 938615 h 2438058"/>
              <a:gd name="connsiteX25" fmla="*/ 3154897 w 3530125"/>
              <a:gd name="connsiteY25" fmla="*/ 1012287 h 2438058"/>
              <a:gd name="connsiteX26" fmla="*/ 3185232 w 3530125"/>
              <a:gd name="connsiteY26" fmla="*/ 1059958 h 2438058"/>
              <a:gd name="connsiteX27" fmla="*/ 3193899 w 3530125"/>
              <a:gd name="connsiteY27" fmla="*/ 1072959 h 2438058"/>
              <a:gd name="connsiteX28" fmla="*/ 3202567 w 3530125"/>
              <a:gd name="connsiteY28" fmla="*/ 1090293 h 2438058"/>
              <a:gd name="connsiteX29" fmla="*/ 3245903 w 3530125"/>
              <a:gd name="connsiteY29" fmla="*/ 1129296 h 2438058"/>
              <a:gd name="connsiteX30" fmla="*/ 3263238 w 3530125"/>
              <a:gd name="connsiteY30" fmla="*/ 1137963 h 2438058"/>
              <a:gd name="connsiteX31" fmla="*/ 3332576 w 3530125"/>
              <a:gd name="connsiteY31" fmla="*/ 1176966 h 2438058"/>
              <a:gd name="connsiteX32" fmla="*/ 3375913 w 3530125"/>
              <a:gd name="connsiteY32" fmla="*/ 1211635 h 2438058"/>
              <a:gd name="connsiteX33" fmla="*/ 3410582 w 3530125"/>
              <a:gd name="connsiteY33" fmla="*/ 1246305 h 2438058"/>
              <a:gd name="connsiteX34" fmla="*/ 3445251 w 3530125"/>
              <a:gd name="connsiteY34" fmla="*/ 1272306 h 2438058"/>
              <a:gd name="connsiteX35" fmla="*/ 3466919 w 3530125"/>
              <a:gd name="connsiteY35" fmla="*/ 1298308 h 2438058"/>
              <a:gd name="connsiteX36" fmla="*/ 3488588 w 3530125"/>
              <a:gd name="connsiteY36" fmla="*/ 1315643 h 2438058"/>
              <a:gd name="connsiteX37" fmla="*/ 3514589 w 3530125"/>
              <a:gd name="connsiteY37" fmla="*/ 1345978 h 2438058"/>
              <a:gd name="connsiteX38" fmla="*/ 3523257 w 3530125"/>
              <a:gd name="connsiteY38" fmla="*/ 1393649 h 2438058"/>
              <a:gd name="connsiteX39" fmla="*/ 3514589 w 3530125"/>
              <a:gd name="connsiteY39" fmla="*/ 1736007 h 2438058"/>
              <a:gd name="connsiteX40" fmla="*/ 3484254 w 3530125"/>
              <a:gd name="connsiteY40" fmla="*/ 1788011 h 2438058"/>
              <a:gd name="connsiteX41" fmla="*/ 3432250 w 3530125"/>
              <a:gd name="connsiteY41" fmla="*/ 1853015 h 2438058"/>
              <a:gd name="connsiteX42" fmla="*/ 3341243 w 3530125"/>
              <a:gd name="connsiteY42" fmla="*/ 1939688 h 2438058"/>
              <a:gd name="connsiteX43" fmla="*/ 2743200 w 3530125"/>
              <a:gd name="connsiteY43" fmla="*/ 2238710 h 2438058"/>
              <a:gd name="connsiteX44" fmla="*/ 2357505 w 3530125"/>
              <a:gd name="connsiteY44" fmla="*/ 2364386 h 2438058"/>
              <a:gd name="connsiteX45" fmla="*/ 2119154 w 3530125"/>
              <a:gd name="connsiteY45" fmla="*/ 2390388 h 2438058"/>
              <a:gd name="connsiteX46" fmla="*/ 1625118 w 3530125"/>
              <a:gd name="connsiteY46" fmla="*/ 2438058 h 2438058"/>
              <a:gd name="connsiteX47" fmla="*/ 1066078 w 3530125"/>
              <a:gd name="connsiteY47" fmla="*/ 2399055 h 2438058"/>
              <a:gd name="connsiteX48" fmla="*/ 1018407 w 3530125"/>
              <a:gd name="connsiteY48" fmla="*/ 2373053 h 2438058"/>
              <a:gd name="connsiteX49" fmla="*/ 797391 w 3530125"/>
              <a:gd name="connsiteY49" fmla="*/ 2199707 h 2438058"/>
              <a:gd name="connsiteX50" fmla="*/ 472368 w 3530125"/>
              <a:gd name="connsiteY50" fmla="*/ 1861683 h 2438058"/>
              <a:gd name="connsiteX51" fmla="*/ 143010 w 3530125"/>
              <a:gd name="connsiteY51" fmla="*/ 1488989 h 2438058"/>
              <a:gd name="connsiteX52" fmla="*/ 86673 w 3530125"/>
              <a:gd name="connsiteY52" fmla="*/ 1363313 h 2438058"/>
              <a:gd name="connsiteX53" fmla="*/ 47670 w 3530125"/>
              <a:gd name="connsiteY53" fmla="*/ 1172633 h 2438058"/>
              <a:gd name="connsiteX54" fmla="*/ 0 w 3530125"/>
              <a:gd name="connsiteY54" fmla="*/ 964617 h 2438058"/>
              <a:gd name="connsiteX55" fmla="*/ 26002 w 3530125"/>
              <a:gd name="connsiteY55" fmla="*/ 635260 h 2438058"/>
              <a:gd name="connsiteX56" fmla="*/ 182013 w 3530125"/>
              <a:gd name="connsiteY56" fmla="*/ 448913 h 2438058"/>
              <a:gd name="connsiteX57" fmla="*/ 290354 w 3530125"/>
              <a:gd name="connsiteY57" fmla="*/ 392576 h 2438058"/>
              <a:gd name="connsiteX58" fmla="*/ 494036 w 3530125"/>
              <a:gd name="connsiteY58" fmla="*/ 305903 h 2438058"/>
              <a:gd name="connsiteX59" fmla="*/ 528705 w 3530125"/>
              <a:gd name="connsiteY59" fmla="*/ 297235 h 2438058"/>
              <a:gd name="connsiteX60" fmla="*/ 663048 w 3530125"/>
              <a:gd name="connsiteY60" fmla="*/ 266900 h 2438058"/>
              <a:gd name="connsiteX61" fmla="*/ 710718 w 3530125"/>
              <a:gd name="connsiteY61" fmla="*/ 249565 h 2438058"/>
              <a:gd name="connsiteX62" fmla="*/ 793058 w 3530125"/>
              <a:gd name="connsiteY62" fmla="*/ 232231 h 2438058"/>
              <a:gd name="connsiteX63" fmla="*/ 849395 w 3530125"/>
              <a:gd name="connsiteY63" fmla="*/ 206229 h 2438058"/>
              <a:gd name="connsiteX64" fmla="*/ 858062 w 3530125"/>
              <a:gd name="connsiteY64" fmla="*/ 197561 h 2438058"/>
              <a:gd name="connsiteX65" fmla="*/ 866730 w 3530125"/>
              <a:gd name="connsiteY65" fmla="*/ 154225 h 2438058"/>
              <a:gd name="connsiteX66" fmla="*/ 901399 w 3530125"/>
              <a:gd name="connsiteY66" fmla="*/ 123889 h 243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530125" h="2438058">
                <a:moveTo>
                  <a:pt x="901399" y="123889"/>
                </a:moveTo>
                <a:cubicBezTo>
                  <a:pt x="919456" y="117388"/>
                  <a:pt x="950641" y="119039"/>
                  <a:pt x="975071" y="115222"/>
                </a:cubicBezTo>
                <a:cubicBezTo>
                  <a:pt x="996904" y="111811"/>
                  <a:pt x="1018139" y="104880"/>
                  <a:pt x="1040076" y="102221"/>
                </a:cubicBezTo>
                <a:cubicBezTo>
                  <a:pt x="1065929" y="99087"/>
                  <a:pt x="1092052" y="98713"/>
                  <a:pt x="1118081" y="97887"/>
                </a:cubicBezTo>
                <a:lnTo>
                  <a:pt x="1313096" y="93554"/>
                </a:lnTo>
                <a:lnTo>
                  <a:pt x="1408436" y="89220"/>
                </a:lnTo>
                <a:cubicBezTo>
                  <a:pt x="1487873" y="87157"/>
                  <a:pt x="1567385" y="88021"/>
                  <a:pt x="1646787" y="84887"/>
                </a:cubicBezTo>
                <a:cubicBezTo>
                  <a:pt x="1677236" y="83685"/>
                  <a:pt x="1707440" y="78917"/>
                  <a:pt x="1737793" y="76219"/>
                </a:cubicBezTo>
                <a:cubicBezTo>
                  <a:pt x="2159350" y="38746"/>
                  <a:pt x="1523336" y="97883"/>
                  <a:pt x="1945808" y="54551"/>
                </a:cubicBezTo>
                <a:cubicBezTo>
                  <a:pt x="2038145" y="45080"/>
                  <a:pt x="2265536" y="46238"/>
                  <a:pt x="2288167" y="45884"/>
                </a:cubicBezTo>
                <a:cubicBezTo>
                  <a:pt x="2375349" y="40071"/>
                  <a:pt x="2397356" y="36537"/>
                  <a:pt x="2504849" y="45884"/>
                </a:cubicBezTo>
                <a:cubicBezTo>
                  <a:pt x="2521257" y="47311"/>
                  <a:pt x="2536324" y="55886"/>
                  <a:pt x="2552519" y="58885"/>
                </a:cubicBezTo>
                <a:cubicBezTo>
                  <a:pt x="2575422" y="63126"/>
                  <a:pt x="2603786" y="-81437"/>
                  <a:pt x="2621858" y="67552"/>
                </a:cubicBezTo>
                <a:cubicBezTo>
                  <a:pt x="2639930" y="216541"/>
                  <a:pt x="2655822" y="804272"/>
                  <a:pt x="2660951" y="952820"/>
                </a:cubicBezTo>
                <a:cubicBezTo>
                  <a:pt x="2662089" y="985779"/>
                  <a:pt x="2716566" y="954180"/>
                  <a:pt x="2742989" y="951105"/>
                </a:cubicBezTo>
                <a:cubicBezTo>
                  <a:pt x="2769412" y="948030"/>
                  <a:pt x="2798559" y="940286"/>
                  <a:pt x="2819490" y="934372"/>
                </a:cubicBezTo>
                <a:cubicBezTo>
                  <a:pt x="2840421" y="928458"/>
                  <a:pt x="2843110" y="919104"/>
                  <a:pt x="2868575" y="915623"/>
                </a:cubicBezTo>
                <a:cubicBezTo>
                  <a:pt x="2894040" y="912142"/>
                  <a:pt x="2943340" y="924581"/>
                  <a:pt x="2972281" y="913486"/>
                </a:cubicBezTo>
                <a:cubicBezTo>
                  <a:pt x="3001222" y="902391"/>
                  <a:pt x="3026568" y="856216"/>
                  <a:pt x="3042222" y="849053"/>
                </a:cubicBezTo>
                <a:cubicBezTo>
                  <a:pt x="3057876" y="841891"/>
                  <a:pt x="3059657" y="865912"/>
                  <a:pt x="3066207" y="870511"/>
                </a:cubicBezTo>
                <a:cubicBezTo>
                  <a:pt x="3072758" y="875111"/>
                  <a:pt x="3077527" y="878551"/>
                  <a:pt x="3081525" y="876650"/>
                </a:cubicBezTo>
                <a:cubicBezTo>
                  <a:pt x="3085523" y="874749"/>
                  <a:pt x="3083020" y="863223"/>
                  <a:pt x="3090193" y="859105"/>
                </a:cubicBezTo>
                <a:cubicBezTo>
                  <a:pt x="3097366" y="854987"/>
                  <a:pt x="3117338" y="833163"/>
                  <a:pt x="3124561" y="851942"/>
                </a:cubicBezTo>
                <a:cubicBezTo>
                  <a:pt x="3127450" y="867832"/>
                  <a:pt x="3130060" y="883776"/>
                  <a:pt x="3133228" y="899613"/>
                </a:cubicBezTo>
                <a:cubicBezTo>
                  <a:pt x="3135840" y="912672"/>
                  <a:pt x="3139707" y="925478"/>
                  <a:pt x="3141896" y="938615"/>
                </a:cubicBezTo>
                <a:cubicBezTo>
                  <a:pt x="3145589" y="960773"/>
                  <a:pt x="3144837" y="991048"/>
                  <a:pt x="3154897" y="1012287"/>
                </a:cubicBezTo>
                <a:cubicBezTo>
                  <a:pt x="3162960" y="1029309"/>
                  <a:pt x="3175047" y="1044114"/>
                  <a:pt x="3185232" y="1059958"/>
                </a:cubicBezTo>
                <a:cubicBezTo>
                  <a:pt x="3188048" y="1064339"/>
                  <a:pt x="3191570" y="1068301"/>
                  <a:pt x="3193899" y="1072959"/>
                </a:cubicBezTo>
                <a:cubicBezTo>
                  <a:pt x="3196788" y="1078737"/>
                  <a:pt x="3198691" y="1085125"/>
                  <a:pt x="3202567" y="1090293"/>
                </a:cubicBezTo>
                <a:cubicBezTo>
                  <a:pt x="3209637" y="1099720"/>
                  <a:pt x="3238808" y="1124330"/>
                  <a:pt x="3245903" y="1129296"/>
                </a:cubicBezTo>
                <a:cubicBezTo>
                  <a:pt x="3251196" y="1133001"/>
                  <a:pt x="3257577" y="1134850"/>
                  <a:pt x="3263238" y="1137963"/>
                </a:cubicBezTo>
                <a:cubicBezTo>
                  <a:pt x="3286474" y="1150743"/>
                  <a:pt x="3311869" y="1160400"/>
                  <a:pt x="3332576" y="1176966"/>
                </a:cubicBezTo>
                <a:cubicBezTo>
                  <a:pt x="3347022" y="1188522"/>
                  <a:pt x="3362086" y="1199345"/>
                  <a:pt x="3375913" y="1211635"/>
                </a:cubicBezTo>
                <a:cubicBezTo>
                  <a:pt x="3388128" y="1222493"/>
                  <a:pt x="3398282" y="1235543"/>
                  <a:pt x="3410582" y="1246305"/>
                </a:cubicBezTo>
                <a:cubicBezTo>
                  <a:pt x="3421453" y="1255817"/>
                  <a:pt x="3434637" y="1262508"/>
                  <a:pt x="3445251" y="1272306"/>
                </a:cubicBezTo>
                <a:cubicBezTo>
                  <a:pt x="3453541" y="1279959"/>
                  <a:pt x="3458941" y="1290330"/>
                  <a:pt x="3466919" y="1298308"/>
                </a:cubicBezTo>
                <a:cubicBezTo>
                  <a:pt x="3473460" y="1304849"/>
                  <a:pt x="3481627" y="1309552"/>
                  <a:pt x="3488588" y="1315643"/>
                </a:cubicBezTo>
                <a:cubicBezTo>
                  <a:pt x="3501754" y="1327163"/>
                  <a:pt x="3503734" y="1331506"/>
                  <a:pt x="3514589" y="1345978"/>
                </a:cubicBezTo>
                <a:cubicBezTo>
                  <a:pt x="3517478" y="1361868"/>
                  <a:pt x="3520861" y="1377677"/>
                  <a:pt x="3523257" y="1393649"/>
                </a:cubicBezTo>
                <a:cubicBezTo>
                  <a:pt x="3539417" y="1501380"/>
                  <a:pt x="3523111" y="1666124"/>
                  <a:pt x="3514589" y="1736007"/>
                </a:cubicBezTo>
                <a:cubicBezTo>
                  <a:pt x="3512160" y="1755928"/>
                  <a:pt x="3495803" y="1771599"/>
                  <a:pt x="3484254" y="1788011"/>
                </a:cubicBezTo>
                <a:cubicBezTo>
                  <a:pt x="3468285" y="1810704"/>
                  <a:pt x="3450523" y="1832132"/>
                  <a:pt x="3432250" y="1853015"/>
                </a:cubicBezTo>
                <a:cubicBezTo>
                  <a:pt x="3397141" y="1893139"/>
                  <a:pt x="3381838" y="1919249"/>
                  <a:pt x="3341243" y="1939688"/>
                </a:cubicBezTo>
                <a:cubicBezTo>
                  <a:pt x="3142174" y="2039918"/>
                  <a:pt x="2945337" y="2144821"/>
                  <a:pt x="2743200" y="2238710"/>
                </a:cubicBezTo>
                <a:cubicBezTo>
                  <a:pt x="2690186" y="2263334"/>
                  <a:pt x="2417949" y="2352786"/>
                  <a:pt x="2357505" y="2364386"/>
                </a:cubicBezTo>
                <a:cubicBezTo>
                  <a:pt x="2279016" y="2379450"/>
                  <a:pt x="2198674" y="2382389"/>
                  <a:pt x="2119154" y="2390388"/>
                </a:cubicBezTo>
                <a:lnTo>
                  <a:pt x="1625118" y="2438058"/>
                </a:lnTo>
                <a:cubicBezTo>
                  <a:pt x="1461537" y="2433050"/>
                  <a:pt x="1240699" y="2448947"/>
                  <a:pt x="1066078" y="2399055"/>
                </a:cubicBezTo>
                <a:cubicBezTo>
                  <a:pt x="1048674" y="2394082"/>
                  <a:pt x="1032943" y="2383838"/>
                  <a:pt x="1018407" y="2373053"/>
                </a:cubicBezTo>
                <a:cubicBezTo>
                  <a:pt x="943214" y="2317265"/>
                  <a:pt x="862286" y="2267198"/>
                  <a:pt x="797391" y="2199707"/>
                </a:cubicBezTo>
                <a:lnTo>
                  <a:pt x="472368" y="1861683"/>
                </a:lnTo>
                <a:cubicBezTo>
                  <a:pt x="472247" y="1861555"/>
                  <a:pt x="159893" y="1526652"/>
                  <a:pt x="143010" y="1488989"/>
                </a:cubicBezTo>
                <a:lnTo>
                  <a:pt x="86673" y="1363313"/>
                </a:lnTo>
                <a:cubicBezTo>
                  <a:pt x="72610" y="1283621"/>
                  <a:pt x="69659" y="1260588"/>
                  <a:pt x="47670" y="1172633"/>
                </a:cubicBezTo>
                <a:cubicBezTo>
                  <a:pt x="-1147" y="977365"/>
                  <a:pt x="24100" y="1117253"/>
                  <a:pt x="0" y="964617"/>
                </a:cubicBezTo>
                <a:cubicBezTo>
                  <a:pt x="8667" y="854831"/>
                  <a:pt x="4002" y="743167"/>
                  <a:pt x="26002" y="635260"/>
                </a:cubicBezTo>
                <a:cubicBezTo>
                  <a:pt x="44305" y="545487"/>
                  <a:pt x="111264" y="493515"/>
                  <a:pt x="182013" y="448913"/>
                </a:cubicBezTo>
                <a:cubicBezTo>
                  <a:pt x="216446" y="427205"/>
                  <a:pt x="253351" y="409536"/>
                  <a:pt x="290354" y="392576"/>
                </a:cubicBezTo>
                <a:cubicBezTo>
                  <a:pt x="357430" y="361833"/>
                  <a:pt x="422454" y="323800"/>
                  <a:pt x="494036" y="305903"/>
                </a:cubicBezTo>
                <a:cubicBezTo>
                  <a:pt x="505592" y="303014"/>
                  <a:pt x="517057" y="299731"/>
                  <a:pt x="528705" y="297235"/>
                </a:cubicBezTo>
                <a:cubicBezTo>
                  <a:pt x="588429" y="284437"/>
                  <a:pt x="558471" y="304929"/>
                  <a:pt x="663048" y="266900"/>
                </a:cubicBezTo>
                <a:cubicBezTo>
                  <a:pt x="678938" y="261122"/>
                  <a:pt x="694381" y="253922"/>
                  <a:pt x="710718" y="249565"/>
                </a:cubicBezTo>
                <a:cubicBezTo>
                  <a:pt x="737819" y="242338"/>
                  <a:pt x="793058" y="232231"/>
                  <a:pt x="793058" y="232231"/>
                </a:cubicBezTo>
                <a:cubicBezTo>
                  <a:pt x="811837" y="223564"/>
                  <a:pt x="831146" y="215962"/>
                  <a:pt x="849395" y="206229"/>
                </a:cubicBezTo>
                <a:cubicBezTo>
                  <a:pt x="853000" y="204306"/>
                  <a:pt x="856627" y="201387"/>
                  <a:pt x="858062" y="197561"/>
                </a:cubicBezTo>
                <a:cubicBezTo>
                  <a:pt x="865820" y="176873"/>
                  <a:pt x="858608" y="172500"/>
                  <a:pt x="866730" y="154225"/>
                </a:cubicBezTo>
                <a:cubicBezTo>
                  <a:pt x="876911" y="131318"/>
                  <a:pt x="883342" y="130390"/>
                  <a:pt x="901399" y="123889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0DDB90-C255-ED44-4AD9-6A816BC9C12A}"/>
              </a:ext>
            </a:extLst>
          </p:cNvPr>
          <p:cNvSpPr/>
          <p:nvPr/>
        </p:nvSpPr>
        <p:spPr>
          <a:xfrm>
            <a:off x="1418072" y="1395248"/>
            <a:ext cx="3276111" cy="2510659"/>
          </a:xfrm>
          <a:custGeom>
            <a:avLst/>
            <a:gdLst>
              <a:gd name="connsiteX0" fmla="*/ 2791321 w 3276111"/>
              <a:gd name="connsiteY0" fmla="*/ 784335 h 2755024"/>
              <a:gd name="connsiteX1" fmla="*/ 2885914 w 3276111"/>
              <a:gd name="connsiteY1" fmla="*/ 776452 h 2755024"/>
              <a:gd name="connsiteX2" fmla="*/ 3039628 w 3276111"/>
              <a:gd name="connsiteY2" fmla="*/ 760686 h 2755024"/>
              <a:gd name="connsiteX3" fmla="*/ 3197283 w 3276111"/>
              <a:gd name="connsiteY3" fmla="*/ 713390 h 2755024"/>
              <a:gd name="connsiteX4" fmla="*/ 3260345 w 3276111"/>
              <a:gd name="connsiteY4" fmla="*/ 689742 h 2755024"/>
              <a:gd name="connsiteX5" fmla="*/ 3276111 w 3276111"/>
              <a:gd name="connsiteY5" fmla="*/ 650328 h 2755024"/>
              <a:gd name="connsiteX6" fmla="*/ 3228814 w 3276111"/>
              <a:gd name="connsiteY6" fmla="*/ 465083 h 2755024"/>
              <a:gd name="connsiteX7" fmla="*/ 3153928 w 3276111"/>
              <a:gd name="connsiteY7" fmla="*/ 378373 h 2755024"/>
              <a:gd name="connsiteX8" fmla="*/ 2846500 w 3276111"/>
              <a:gd name="connsiteY8" fmla="*/ 216776 h 2755024"/>
              <a:gd name="connsiteX9" fmla="*/ 2401125 w 3276111"/>
              <a:gd name="connsiteY9" fmla="*/ 70945 h 2755024"/>
              <a:gd name="connsiteX10" fmla="*/ 2176466 w 3276111"/>
              <a:gd name="connsiteY10" fmla="*/ 19707 h 2755024"/>
              <a:gd name="connsiteX11" fmla="*/ 1869038 w 3276111"/>
              <a:gd name="connsiteY11" fmla="*/ 0 h 2755024"/>
              <a:gd name="connsiteX12" fmla="*/ 840338 w 3276111"/>
              <a:gd name="connsiteY12" fmla="*/ 27590 h 2755024"/>
              <a:gd name="connsiteX13" fmla="*/ 410728 w 3276111"/>
              <a:gd name="connsiteY13" fmla="*/ 78828 h 2755024"/>
              <a:gd name="connsiteX14" fmla="*/ 197894 w 3276111"/>
              <a:gd name="connsiteY14" fmla="*/ 177362 h 2755024"/>
              <a:gd name="connsiteX15" fmla="*/ 130890 w 3276111"/>
              <a:gd name="connsiteY15" fmla="*/ 248307 h 2755024"/>
              <a:gd name="connsiteX16" fmla="*/ 825 w 3276111"/>
              <a:gd name="connsiteY16" fmla="*/ 603031 h 2755024"/>
              <a:gd name="connsiteX17" fmla="*/ 8707 w 3276111"/>
              <a:gd name="connsiteY17" fmla="*/ 689742 h 2755024"/>
              <a:gd name="connsiteX18" fmla="*/ 48121 w 3276111"/>
              <a:gd name="connsiteY18" fmla="*/ 1028700 h 2755024"/>
              <a:gd name="connsiteX19" fmla="*/ 174245 w 3276111"/>
              <a:gd name="connsiteY19" fmla="*/ 1541080 h 2755024"/>
              <a:gd name="connsiteX20" fmla="*/ 359490 w 3276111"/>
              <a:gd name="connsiteY20" fmla="*/ 2077107 h 2755024"/>
              <a:gd name="connsiteX21" fmla="*/ 410728 w 3276111"/>
              <a:gd name="connsiteY21" fmla="*/ 2211114 h 2755024"/>
              <a:gd name="connsiteX22" fmla="*/ 469849 w 3276111"/>
              <a:gd name="connsiteY22" fmla="*/ 2514600 h 2755024"/>
              <a:gd name="connsiteX23" fmla="*/ 493497 w 3276111"/>
              <a:gd name="connsiteY23" fmla="*/ 2613135 h 2755024"/>
              <a:gd name="connsiteX24" fmla="*/ 509262 w 3276111"/>
              <a:gd name="connsiteY24" fmla="*/ 2656490 h 2755024"/>
              <a:gd name="connsiteX25" fmla="*/ 722097 w 3276111"/>
              <a:gd name="connsiteY25" fmla="*/ 2739259 h 2755024"/>
              <a:gd name="connsiteX26" fmla="*/ 915225 w 3276111"/>
              <a:gd name="connsiteY26" fmla="*/ 2755024 h 2755024"/>
              <a:gd name="connsiteX27" fmla="*/ 1242359 w 3276111"/>
              <a:gd name="connsiteY27" fmla="*/ 2739259 h 2755024"/>
              <a:gd name="connsiteX28" fmla="*/ 1455194 w 3276111"/>
              <a:gd name="connsiteY28" fmla="*/ 2723493 h 2755024"/>
              <a:gd name="connsiteX29" fmla="*/ 1597083 w 3276111"/>
              <a:gd name="connsiteY29" fmla="*/ 2707728 h 2755024"/>
              <a:gd name="connsiteX30" fmla="*/ 1699559 w 3276111"/>
              <a:gd name="connsiteY30" fmla="*/ 2676197 h 2755024"/>
              <a:gd name="connsiteX31" fmla="*/ 1746856 w 3276111"/>
              <a:gd name="connsiteY31" fmla="*/ 2656490 h 2755024"/>
              <a:gd name="connsiteX32" fmla="*/ 1786269 w 3276111"/>
              <a:gd name="connsiteY32" fmla="*/ 2640724 h 2755024"/>
              <a:gd name="connsiteX33" fmla="*/ 1876921 w 3276111"/>
              <a:gd name="connsiteY33" fmla="*/ 2624959 h 2755024"/>
              <a:gd name="connsiteX34" fmla="*/ 1912394 w 3276111"/>
              <a:gd name="connsiteY34" fmla="*/ 2621018 h 2755024"/>
              <a:gd name="connsiteX35" fmla="*/ 1951807 w 3276111"/>
              <a:gd name="connsiteY35" fmla="*/ 2609193 h 2755024"/>
              <a:gd name="connsiteX36" fmla="*/ 1967573 w 3276111"/>
              <a:gd name="connsiteY36" fmla="*/ 2605252 h 2755024"/>
              <a:gd name="connsiteX37" fmla="*/ 1979397 w 3276111"/>
              <a:gd name="connsiteY37" fmla="*/ 2601311 h 2755024"/>
              <a:gd name="connsiteX38" fmla="*/ 1995162 w 3276111"/>
              <a:gd name="connsiteY38" fmla="*/ 2597369 h 2755024"/>
              <a:gd name="connsiteX39" fmla="*/ 2030635 w 3276111"/>
              <a:gd name="connsiteY39" fmla="*/ 2585545 h 2755024"/>
              <a:gd name="connsiteX40" fmla="*/ 2081873 w 3276111"/>
              <a:gd name="connsiteY40" fmla="*/ 2577662 h 2755024"/>
              <a:gd name="connsiteX41" fmla="*/ 2133111 w 3276111"/>
              <a:gd name="connsiteY41" fmla="*/ 2561897 h 2755024"/>
              <a:gd name="connsiteX42" fmla="*/ 2255294 w 3276111"/>
              <a:gd name="connsiteY42" fmla="*/ 2534307 h 2755024"/>
              <a:gd name="connsiteX43" fmla="*/ 2353828 w 3276111"/>
              <a:gd name="connsiteY43" fmla="*/ 2502776 h 2755024"/>
              <a:gd name="connsiteX44" fmla="*/ 2377476 w 3276111"/>
              <a:gd name="connsiteY44" fmla="*/ 2487011 h 2755024"/>
              <a:gd name="connsiteX45" fmla="*/ 2440538 w 3276111"/>
              <a:gd name="connsiteY45" fmla="*/ 2459421 h 2755024"/>
              <a:gd name="connsiteX46" fmla="*/ 2483894 w 3276111"/>
              <a:gd name="connsiteY46" fmla="*/ 2427890 h 2755024"/>
              <a:gd name="connsiteX47" fmla="*/ 2546956 w 3276111"/>
              <a:gd name="connsiteY47" fmla="*/ 2356945 h 2755024"/>
              <a:gd name="connsiteX48" fmla="*/ 2594252 w 3276111"/>
              <a:gd name="connsiteY48" fmla="*/ 2309649 h 2755024"/>
              <a:gd name="connsiteX49" fmla="*/ 2610018 w 3276111"/>
              <a:gd name="connsiteY49" fmla="*/ 2282059 h 2755024"/>
              <a:gd name="connsiteX50" fmla="*/ 2633666 w 3276111"/>
              <a:gd name="connsiteY50" fmla="*/ 2258411 h 2755024"/>
              <a:gd name="connsiteX51" fmla="*/ 2649431 w 3276111"/>
              <a:gd name="connsiteY51" fmla="*/ 2226880 h 2755024"/>
              <a:gd name="connsiteX52" fmla="*/ 2673080 w 3276111"/>
              <a:gd name="connsiteY52" fmla="*/ 2195349 h 2755024"/>
              <a:gd name="connsiteX53" fmla="*/ 2562721 w 3276111"/>
              <a:gd name="connsiteY53" fmla="*/ 1679028 h 2755024"/>
              <a:gd name="connsiteX54" fmla="*/ 2527249 w 3276111"/>
              <a:gd name="connsiteY54" fmla="*/ 1548962 h 2755024"/>
              <a:gd name="connsiteX55" fmla="*/ 2483894 w 3276111"/>
              <a:gd name="connsiteY55" fmla="*/ 1371600 h 2755024"/>
              <a:gd name="connsiteX56" fmla="*/ 2405066 w 3276111"/>
              <a:gd name="connsiteY56" fmla="*/ 1221828 h 2755024"/>
              <a:gd name="connsiteX57" fmla="*/ 2345945 w 3276111"/>
              <a:gd name="connsiteY57" fmla="*/ 1103586 h 2755024"/>
              <a:gd name="connsiteX58" fmla="*/ 2338062 w 3276111"/>
              <a:gd name="connsiteY58" fmla="*/ 1056290 h 2755024"/>
              <a:gd name="connsiteX59" fmla="*/ 2381418 w 3276111"/>
              <a:gd name="connsiteY59" fmla="*/ 965638 h 2755024"/>
              <a:gd name="connsiteX60" fmla="*/ 2468128 w 3276111"/>
              <a:gd name="connsiteY60" fmla="*/ 914400 h 2755024"/>
              <a:gd name="connsiteX61" fmla="*/ 2574545 w 3276111"/>
              <a:gd name="connsiteY61" fmla="*/ 894693 h 2755024"/>
              <a:gd name="connsiteX62" fmla="*/ 2732200 w 3276111"/>
              <a:gd name="connsiteY62" fmla="*/ 886811 h 2755024"/>
              <a:gd name="connsiteX63" fmla="*/ 2763731 w 3276111"/>
              <a:gd name="connsiteY63" fmla="*/ 874986 h 2755024"/>
              <a:gd name="connsiteX64" fmla="*/ 2822852 w 3276111"/>
              <a:gd name="connsiteY64" fmla="*/ 819807 h 2755024"/>
              <a:gd name="connsiteX65" fmla="*/ 2803145 w 3276111"/>
              <a:gd name="connsiteY65" fmla="*/ 784335 h 2755024"/>
              <a:gd name="connsiteX66" fmla="*/ 2791321 w 3276111"/>
              <a:gd name="connsiteY66" fmla="*/ 784335 h 275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276111" h="2755024">
                <a:moveTo>
                  <a:pt x="2791321" y="784335"/>
                </a:moveTo>
                <a:cubicBezTo>
                  <a:pt x="2805116" y="783021"/>
                  <a:pt x="2780271" y="785559"/>
                  <a:pt x="2885914" y="776452"/>
                </a:cubicBezTo>
                <a:cubicBezTo>
                  <a:pt x="2937230" y="772028"/>
                  <a:pt x="2988390" y="765941"/>
                  <a:pt x="3039628" y="760686"/>
                </a:cubicBezTo>
                <a:cubicBezTo>
                  <a:pt x="3092180" y="744921"/>
                  <a:pt x="3145049" y="730179"/>
                  <a:pt x="3197283" y="713390"/>
                </a:cubicBezTo>
                <a:cubicBezTo>
                  <a:pt x="3218656" y="706520"/>
                  <a:pt x="3242814" y="703766"/>
                  <a:pt x="3260345" y="689742"/>
                </a:cubicBezTo>
                <a:cubicBezTo>
                  <a:pt x="3271394" y="680903"/>
                  <a:pt x="3270856" y="663466"/>
                  <a:pt x="3276111" y="650328"/>
                </a:cubicBezTo>
                <a:cubicBezTo>
                  <a:pt x="3260345" y="588580"/>
                  <a:pt x="3254931" y="523215"/>
                  <a:pt x="3228814" y="465083"/>
                </a:cubicBezTo>
                <a:cubicBezTo>
                  <a:pt x="3213163" y="430247"/>
                  <a:pt x="3183408" y="402651"/>
                  <a:pt x="3153928" y="378373"/>
                </a:cubicBezTo>
                <a:cubicBezTo>
                  <a:pt x="3077439" y="315382"/>
                  <a:pt x="2930900" y="251729"/>
                  <a:pt x="2846500" y="216776"/>
                </a:cubicBezTo>
                <a:cubicBezTo>
                  <a:pt x="2675318" y="145883"/>
                  <a:pt x="2583311" y="117660"/>
                  <a:pt x="2401125" y="70945"/>
                </a:cubicBezTo>
                <a:cubicBezTo>
                  <a:pt x="2326723" y="51867"/>
                  <a:pt x="2252210" y="32456"/>
                  <a:pt x="2176466" y="19707"/>
                </a:cubicBezTo>
                <a:cubicBezTo>
                  <a:pt x="2079992" y="3469"/>
                  <a:pt x="1967561" y="2898"/>
                  <a:pt x="1869038" y="0"/>
                </a:cubicBezTo>
                <a:cubicBezTo>
                  <a:pt x="1526138" y="9197"/>
                  <a:pt x="1181558" y="-7536"/>
                  <a:pt x="840338" y="27590"/>
                </a:cubicBezTo>
                <a:cubicBezTo>
                  <a:pt x="518172" y="60755"/>
                  <a:pt x="661188" y="42176"/>
                  <a:pt x="410728" y="78828"/>
                </a:cubicBezTo>
                <a:cubicBezTo>
                  <a:pt x="319206" y="110388"/>
                  <a:pt x="274923" y="116839"/>
                  <a:pt x="197894" y="177362"/>
                </a:cubicBezTo>
                <a:cubicBezTo>
                  <a:pt x="172316" y="197459"/>
                  <a:pt x="153225" y="224659"/>
                  <a:pt x="130890" y="248307"/>
                </a:cubicBezTo>
                <a:cubicBezTo>
                  <a:pt x="72437" y="377391"/>
                  <a:pt x="17203" y="464990"/>
                  <a:pt x="825" y="603031"/>
                </a:cubicBezTo>
                <a:cubicBezTo>
                  <a:pt x="-2594" y="631852"/>
                  <a:pt x="5502" y="660897"/>
                  <a:pt x="8707" y="689742"/>
                </a:cubicBezTo>
                <a:cubicBezTo>
                  <a:pt x="21268" y="802794"/>
                  <a:pt x="23681" y="917609"/>
                  <a:pt x="48121" y="1028700"/>
                </a:cubicBezTo>
                <a:cubicBezTo>
                  <a:pt x="97096" y="1251315"/>
                  <a:pt x="103039" y="1290897"/>
                  <a:pt x="174245" y="1541080"/>
                </a:cubicBezTo>
                <a:cubicBezTo>
                  <a:pt x="219674" y="1700697"/>
                  <a:pt x="308364" y="1937672"/>
                  <a:pt x="359490" y="2077107"/>
                </a:cubicBezTo>
                <a:cubicBezTo>
                  <a:pt x="375953" y="2122007"/>
                  <a:pt x="399461" y="2164637"/>
                  <a:pt x="410728" y="2211114"/>
                </a:cubicBezTo>
                <a:cubicBezTo>
                  <a:pt x="477854" y="2488011"/>
                  <a:pt x="406640" y="2179108"/>
                  <a:pt x="469849" y="2514600"/>
                </a:cubicBezTo>
                <a:cubicBezTo>
                  <a:pt x="476103" y="2547794"/>
                  <a:pt x="485822" y="2580241"/>
                  <a:pt x="493497" y="2613135"/>
                </a:cubicBezTo>
                <a:cubicBezTo>
                  <a:pt x="496474" y="2625894"/>
                  <a:pt x="497984" y="2647360"/>
                  <a:pt x="509262" y="2656490"/>
                </a:cubicBezTo>
                <a:cubicBezTo>
                  <a:pt x="570682" y="2706211"/>
                  <a:pt x="644560" y="2726488"/>
                  <a:pt x="722097" y="2739259"/>
                </a:cubicBezTo>
                <a:cubicBezTo>
                  <a:pt x="785828" y="2749756"/>
                  <a:pt x="850849" y="2749769"/>
                  <a:pt x="915225" y="2755024"/>
                </a:cubicBezTo>
                <a:lnTo>
                  <a:pt x="1242359" y="2739259"/>
                </a:lnTo>
                <a:cubicBezTo>
                  <a:pt x="1624433" y="2714264"/>
                  <a:pt x="996980" y="2738769"/>
                  <a:pt x="1455194" y="2723493"/>
                </a:cubicBezTo>
                <a:cubicBezTo>
                  <a:pt x="1502490" y="2718238"/>
                  <a:pt x="1550363" y="2716771"/>
                  <a:pt x="1597083" y="2707728"/>
                </a:cubicBezTo>
                <a:cubicBezTo>
                  <a:pt x="1632171" y="2700937"/>
                  <a:pt x="1665744" y="2687765"/>
                  <a:pt x="1699559" y="2676197"/>
                </a:cubicBezTo>
                <a:cubicBezTo>
                  <a:pt x="1715719" y="2670669"/>
                  <a:pt x="1731048" y="2662957"/>
                  <a:pt x="1746856" y="2656490"/>
                </a:cubicBezTo>
                <a:cubicBezTo>
                  <a:pt x="1759952" y="2651132"/>
                  <a:pt x="1772228" y="2642479"/>
                  <a:pt x="1786269" y="2640724"/>
                </a:cubicBezTo>
                <a:cubicBezTo>
                  <a:pt x="1867049" y="2630628"/>
                  <a:pt x="1751808" y="2645810"/>
                  <a:pt x="1876921" y="2624959"/>
                </a:cubicBezTo>
                <a:cubicBezTo>
                  <a:pt x="1888656" y="2623003"/>
                  <a:pt x="1900570" y="2622332"/>
                  <a:pt x="1912394" y="2621018"/>
                </a:cubicBezTo>
                <a:lnTo>
                  <a:pt x="1951807" y="2609193"/>
                </a:lnTo>
                <a:cubicBezTo>
                  <a:pt x="1957016" y="2607705"/>
                  <a:pt x="1962364" y="2606740"/>
                  <a:pt x="1967573" y="2605252"/>
                </a:cubicBezTo>
                <a:cubicBezTo>
                  <a:pt x="1971568" y="2604111"/>
                  <a:pt x="1975402" y="2602452"/>
                  <a:pt x="1979397" y="2601311"/>
                </a:cubicBezTo>
                <a:cubicBezTo>
                  <a:pt x="1984605" y="2599823"/>
                  <a:pt x="1989985" y="2598962"/>
                  <a:pt x="1995162" y="2597369"/>
                </a:cubicBezTo>
                <a:cubicBezTo>
                  <a:pt x="2007075" y="2593703"/>
                  <a:pt x="2018481" y="2588307"/>
                  <a:pt x="2030635" y="2585545"/>
                </a:cubicBezTo>
                <a:cubicBezTo>
                  <a:pt x="2047486" y="2581715"/>
                  <a:pt x="2065035" y="2581548"/>
                  <a:pt x="2081873" y="2577662"/>
                </a:cubicBezTo>
                <a:cubicBezTo>
                  <a:pt x="2099285" y="2573644"/>
                  <a:pt x="2115775" y="2566231"/>
                  <a:pt x="2133111" y="2561897"/>
                </a:cubicBezTo>
                <a:cubicBezTo>
                  <a:pt x="2297166" y="2520883"/>
                  <a:pt x="2136574" y="2566269"/>
                  <a:pt x="2255294" y="2534307"/>
                </a:cubicBezTo>
                <a:cubicBezTo>
                  <a:pt x="2279014" y="2527921"/>
                  <a:pt x="2329672" y="2514144"/>
                  <a:pt x="2353828" y="2502776"/>
                </a:cubicBezTo>
                <a:cubicBezTo>
                  <a:pt x="2362400" y="2498742"/>
                  <a:pt x="2369002" y="2491248"/>
                  <a:pt x="2377476" y="2487011"/>
                </a:cubicBezTo>
                <a:cubicBezTo>
                  <a:pt x="2397998" y="2476750"/>
                  <a:pt x="2440538" y="2459421"/>
                  <a:pt x="2440538" y="2459421"/>
                </a:cubicBezTo>
                <a:cubicBezTo>
                  <a:pt x="2522626" y="2377333"/>
                  <a:pt x="2398667" y="2497137"/>
                  <a:pt x="2483894" y="2427890"/>
                </a:cubicBezTo>
                <a:cubicBezTo>
                  <a:pt x="2538628" y="2383418"/>
                  <a:pt x="2507894" y="2400347"/>
                  <a:pt x="2546956" y="2356945"/>
                </a:cubicBezTo>
                <a:cubicBezTo>
                  <a:pt x="2561871" y="2340373"/>
                  <a:pt x="2594252" y="2309649"/>
                  <a:pt x="2594252" y="2309649"/>
                </a:cubicBezTo>
                <a:cubicBezTo>
                  <a:pt x="2598331" y="2301491"/>
                  <a:pt x="2603650" y="2289223"/>
                  <a:pt x="2610018" y="2282059"/>
                </a:cubicBezTo>
                <a:cubicBezTo>
                  <a:pt x="2617424" y="2273727"/>
                  <a:pt x="2628681" y="2268382"/>
                  <a:pt x="2633666" y="2258411"/>
                </a:cubicBezTo>
                <a:cubicBezTo>
                  <a:pt x="2638921" y="2247901"/>
                  <a:pt x="2642380" y="2236281"/>
                  <a:pt x="2649431" y="2226880"/>
                </a:cubicBezTo>
                <a:lnTo>
                  <a:pt x="2673080" y="2195349"/>
                </a:lnTo>
                <a:cubicBezTo>
                  <a:pt x="2730173" y="2024042"/>
                  <a:pt x="2603210" y="1827491"/>
                  <a:pt x="2562721" y="1679028"/>
                </a:cubicBezTo>
                <a:cubicBezTo>
                  <a:pt x="2550897" y="1635673"/>
                  <a:pt x="2537793" y="1592646"/>
                  <a:pt x="2527249" y="1548962"/>
                </a:cubicBezTo>
                <a:cubicBezTo>
                  <a:pt x="2504203" y="1453483"/>
                  <a:pt x="2515495" y="1457977"/>
                  <a:pt x="2483894" y="1371600"/>
                </a:cubicBezTo>
                <a:cubicBezTo>
                  <a:pt x="2446559" y="1269552"/>
                  <a:pt x="2457090" y="1309448"/>
                  <a:pt x="2405066" y="1221828"/>
                </a:cubicBezTo>
                <a:cubicBezTo>
                  <a:pt x="2380676" y="1180750"/>
                  <a:pt x="2366062" y="1146693"/>
                  <a:pt x="2345945" y="1103586"/>
                </a:cubicBezTo>
                <a:cubicBezTo>
                  <a:pt x="2343317" y="1087821"/>
                  <a:pt x="2334082" y="1071769"/>
                  <a:pt x="2338062" y="1056290"/>
                </a:cubicBezTo>
                <a:cubicBezTo>
                  <a:pt x="2346404" y="1023850"/>
                  <a:pt x="2358784" y="990329"/>
                  <a:pt x="2381418" y="965638"/>
                </a:cubicBezTo>
                <a:cubicBezTo>
                  <a:pt x="2404104" y="940890"/>
                  <a:pt x="2436615" y="925976"/>
                  <a:pt x="2468128" y="914400"/>
                </a:cubicBezTo>
                <a:cubicBezTo>
                  <a:pt x="2501991" y="901960"/>
                  <a:pt x="2538850" y="899917"/>
                  <a:pt x="2574545" y="894693"/>
                </a:cubicBezTo>
                <a:cubicBezTo>
                  <a:pt x="2601823" y="890701"/>
                  <a:pt x="2726229" y="887041"/>
                  <a:pt x="2732200" y="886811"/>
                </a:cubicBezTo>
                <a:cubicBezTo>
                  <a:pt x="2742710" y="882869"/>
                  <a:pt x="2754391" y="881213"/>
                  <a:pt x="2763731" y="874986"/>
                </a:cubicBezTo>
                <a:cubicBezTo>
                  <a:pt x="2806770" y="846293"/>
                  <a:pt x="2805060" y="846494"/>
                  <a:pt x="2822852" y="819807"/>
                </a:cubicBezTo>
                <a:cubicBezTo>
                  <a:pt x="2817485" y="782236"/>
                  <a:pt x="2827596" y="799007"/>
                  <a:pt x="2803145" y="784335"/>
                </a:cubicBezTo>
                <a:cubicBezTo>
                  <a:pt x="2801552" y="783379"/>
                  <a:pt x="2777526" y="785649"/>
                  <a:pt x="2791321" y="784335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A4D7EB-2420-7109-A696-35BD45FD9A4D}"/>
              </a:ext>
            </a:extLst>
          </p:cNvPr>
          <p:cNvSpPr/>
          <p:nvPr/>
        </p:nvSpPr>
        <p:spPr>
          <a:xfrm>
            <a:off x="3712779" y="1370494"/>
            <a:ext cx="3204342" cy="2779778"/>
          </a:xfrm>
          <a:custGeom>
            <a:avLst/>
            <a:gdLst>
              <a:gd name="connsiteX0" fmla="*/ 3034862 w 3204342"/>
              <a:gd name="connsiteY0" fmla="*/ 5047 h 2779778"/>
              <a:gd name="connsiteX1" fmla="*/ 2853559 w 3204342"/>
              <a:gd name="connsiteY1" fmla="*/ 107523 h 2779778"/>
              <a:gd name="connsiteX2" fmla="*/ 2672255 w 3204342"/>
              <a:gd name="connsiteY2" fmla="*/ 209999 h 2779778"/>
              <a:gd name="connsiteX3" fmla="*/ 2384535 w 3204342"/>
              <a:gd name="connsiteY3" fmla="*/ 347947 h 2779778"/>
              <a:gd name="connsiteX4" fmla="*/ 2033752 w 3204342"/>
              <a:gd name="connsiteY4" fmla="*/ 450423 h 2779778"/>
              <a:gd name="connsiteX5" fmla="*/ 1903687 w 3204342"/>
              <a:gd name="connsiteY5" fmla="*/ 485896 h 2779778"/>
              <a:gd name="connsiteX6" fmla="*/ 1824859 w 3204342"/>
              <a:gd name="connsiteY6" fmla="*/ 505603 h 2779778"/>
              <a:gd name="connsiteX7" fmla="*/ 1694793 w 3204342"/>
              <a:gd name="connsiteY7" fmla="*/ 564723 h 2779778"/>
              <a:gd name="connsiteX8" fmla="*/ 1627790 w 3204342"/>
              <a:gd name="connsiteY8" fmla="*/ 592313 h 2779778"/>
              <a:gd name="connsiteX9" fmla="*/ 1556845 w 3204342"/>
              <a:gd name="connsiteY9" fmla="*/ 608078 h 2779778"/>
              <a:gd name="connsiteX10" fmla="*/ 1446487 w 3204342"/>
              <a:gd name="connsiteY10" fmla="*/ 643551 h 2779778"/>
              <a:gd name="connsiteX11" fmla="*/ 1111469 w 3204342"/>
              <a:gd name="connsiteY11" fmla="*/ 726320 h 2779778"/>
              <a:gd name="connsiteX12" fmla="*/ 666093 w 3204342"/>
              <a:gd name="connsiteY12" fmla="*/ 864268 h 2779778"/>
              <a:gd name="connsiteX13" fmla="*/ 528145 w 3204342"/>
              <a:gd name="connsiteY13" fmla="*/ 919447 h 2779778"/>
              <a:gd name="connsiteX14" fmla="*/ 405962 w 3204342"/>
              <a:gd name="connsiteY14" fmla="*/ 943096 h 2779778"/>
              <a:gd name="connsiteX15" fmla="*/ 319252 w 3204342"/>
              <a:gd name="connsiteY15" fmla="*/ 950978 h 2779778"/>
              <a:gd name="connsiteX16" fmla="*/ 130066 w 3204342"/>
              <a:gd name="connsiteY16" fmla="*/ 962803 h 2779778"/>
              <a:gd name="connsiteX17" fmla="*/ 110359 w 3204342"/>
              <a:gd name="connsiteY17" fmla="*/ 994334 h 2779778"/>
              <a:gd name="connsiteX18" fmla="*/ 98535 w 3204342"/>
              <a:gd name="connsiteY18" fmla="*/ 1014040 h 2779778"/>
              <a:gd name="connsiteX19" fmla="*/ 90652 w 3204342"/>
              <a:gd name="connsiteY19" fmla="*/ 1037689 h 2779778"/>
              <a:gd name="connsiteX20" fmla="*/ 78828 w 3204342"/>
              <a:gd name="connsiteY20" fmla="*/ 1061337 h 2779778"/>
              <a:gd name="connsiteX21" fmla="*/ 185245 w 3204342"/>
              <a:gd name="connsiteY21" fmla="*/ 1408178 h 2779778"/>
              <a:gd name="connsiteX22" fmla="*/ 212835 w 3204342"/>
              <a:gd name="connsiteY22" fmla="*/ 1459416 h 2779778"/>
              <a:gd name="connsiteX23" fmla="*/ 256190 w 3204342"/>
              <a:gd name="connsiteY23" fmla="*/ 1593423 h 2779778"/>
              <a:gd name="connsiteX24" fmla="*/ 268014 w 3204342"/>
              <a:gd name="connsiteY24" fmla="*/ 1770785 h 2779778"/>
              <a:gd name="connsiteX25" fmla="*/ 271955 w 3204342"/>
              <a:gd name="connsiteY25" fmla="*/ 1975737 h 2779778"/>
              <a:gd name="connsiteX26" fmla="*/ 279838 w 3204342"/>
              <a:gd name="connsiteY26" fmla="*/ 1995444 h 2779778"/>
              <a:gd name="connsiteX27" fmla="*/ 299545 w 3204342"/>
              <a:gd name="connsiteY27" fmla="*/ 2030916 h 2779778"/>
              <a:gd name="connsiteX28" fmla="*/ 350783 w 3204342"/>
              <a:gd name="connsiteY28" fmla="*/ 2117627 h 2779778"/>
              <a:gd name="connsiteX29" fmla="*/ 413845 w 3204342"/>
              <a:gd name="connsiteY29" fmla="*/ 2247692 h 2779778"/>
              <a:gd name="connsiteX30" fmla="*/ 433552 w 3204342"/>
              <a:gd name="connsiteY30" fmla="*/ 2393523 h 2779778"/>
              <a:gd name="connsiteX31" fmla="*/ 472966 w 3204342"/>
              <a:gd name="connsiteY31" fmla="*/ 2452644 h 2779778"/>
              <a:gd name="connsiteX32" fmla="*/ 465083 w 3204342"/>
              <a:gd name="connsiteY32" fmla="*/ 2468409 h 2779778"/>
              <a:gd name="connsiteX33" fmla="*/ 453259 w 3204342"/>
              <a:gd name="connsiteY33" fmla="*/ 2476292 h 2779778"/>
              <a:gd name="connsiteX34" fmla="*/ 374431 w 3204342"/>
              <a:gd name="connsiteY34" fmla="*/ 2484175 h 2779778"/>
              <a:gd name="connsiteX35" fmla="*/ 204952 w 3204342"/>
              <a:gd name="connsiteY35" fmla="*/ 2492058 h 2779778"/>
              <a:gd name="connsiteX36" fmla="*/ 94593 w 3204342"/>
              <a:gd name="connsiteY36" fmla="*/ 2535413 h 2779778"/>
              <a:gd name="connsiteX37" fmla="*/ 70945 w 3204342"/>
              <a:gd name="connsiteY37" fmla="*/ 2563003 h 2779778"/>
              <a:gd name="connsiteX38" fmla="*/ 27590 w 3204342"/>
              <a:gd name="connsiteY38" fmla="*/ 2598475 h 2779778"/>
              <a:gd name="connsiteX39" fmla="*/ 15766 w 3204342"/>
              <a:gd name="connsiteY39" fmla="*/ 2626065 h 2779778"/>
              <a:gd name="connsiteX40" fmla="*/ 11824 w 3204342"/>
              <a:gd name="connsiteY40" fmla="*/ 2645772 h 2779778"/>
              <a:gd name="connsiteX41" fmla="*/ 0 w 3204342"/>
              <a:gd name="connsiteY41" fmla="*/ 2669420 h 2779778"/>
              <a:gd name="connsiteX42" fmla="*/ 7883 w 3204342"/>
              <a:gd name="connsiteY42" fmla="*/ 2728540 h 2779778"/>
              <a:gd name="connsiteX43" fmla="*/ 55180 w 3204342"/>
              <a:gd name="connsiteY43" fmla="*/ 2760072 h 2779778"/>
              <a:gd name="connsiteX44" fmla="*/ 220718 w 3204342"/>
              <a:gd name="connsiteY44" fmla="*/ 2779778 h 2779778"/>
              <a:gd name="connsiteX45" fmla="*/ 429611 w 3204342"/>
              <a:gd name="connsiteY45" fmla="*/ 2767954 h 2779778"/>
              <a:gd name="connsiteX46" fmla="*/ 504497 w 3204342"/>
              <a:gd name="connsiteY46" fmla="*/ 2760072 h 2779778"/>
              <a:gd name="connsiteX47" fmla="*/ 729155 w 3204342"/>
              <a:gd name="connsiteY47" fmla="*/ 2744306 h 2779778"/>
              <a:gd name="connsiteX48" fmla="*/ 1202121 w 3204342"/>
              <a:gd name="connsiteY48" fmla="*/ 2740365 h 2779778"/>
              <a:gd name="connsiteX49" fmla="*/ 1403131 w 3204342"/>
              <a:gd name="connsiteY49" fmla="*/ 2720658 h 2779778"/>
              <a:gd name="connsiteX50" fmla="*/ 1529255 w 3204342"/>
              <a:gd name="connsiteY50" fmla="*/ 2716716 h 2779778"/>
              <a:gd name="connsiteX51" fmla="*/ 1958866 w 3204342"/>
              <a:gd name="connsiteY51" fmla="*/ 2712775 h 2779778"/>
              <a:gd name="connsiteX52" fmla="*/ 1986455 w 3204342"/>
              <a:gd name="connsiteY52" fmla="*/ 2704892 h 2779778"/>
              <a:gd name="connsiteX53" fmla="*/ 1978573 w 3204342"/>
              <a:gd name="connsiteY53" fmla="*/ 2630006 h 2779778"/>
              <a:gd name="connsiteX54" fmla="*/ 1954924 w 3204342"/>
              <a:gd name="connsiteY54" fmla="*/ 2602416 h 2779778"/>
              <a:gd name="connsiteX55" fmla="*/ 1746031 w 3204342"/>
              <a:gd name="connsiteY55" fmla="*/ 2570885 h 2779778"/>
              <a:gd name="connsiteX56" fmla="*/ 1261242 w 3204342"/>
              <a:gd name="connsiteY56" fmla="*/ 2566944 h 2779778"/>
              <a:gd name="connsiteX57" fmla="*/ 1064173 w 3204342"/>
              <a:gd name="connsiteY57" fmla="*/ 2523589 h 2779778"/>
              <a:gd name="connsiteX58" fmla="*/ 1044466 w 3204342"/>
              <a:gd name="connsiteY58" fmla="*/ 2484175 h 2779778"/>
              <a:gd name="connsiteX59" fmla="*/ 1060231 w 3204342"/>
              <a:gd name="connsiteY59" fmla="*/ 2401406 h 2779778"/>
              <a:gd name="connsiteX60" fmla="*/ 1123293 w 3204342"/>
              <a:gd name="connsiteY60" fmla="*/ 2259516 h 2779778"/>
              <a:gd name="connsiteX61" fmla="*/ 1146942 w 3204342"/>
              <a:gd name="connsiteY61" fmla="*/ 2204337 h 2779778"/>
              <a:gd name="connsiteX62" fmla="*/ 1261242 w 3204342"/>
              <a:gd name="connsiteY62" fmla="*/ 2038799 h 2779778"/>
              <a:gd name="connsiteX63" fmla="*/ 1351893 w 3204342"/>
              <a:gd name="connsiteY63" fmla="*/ 1920558 h 2779778"/>
              <a:gd name="connsiteX64" fmla="*/ 1395249 w 3204342"/>
              <a:gd name="connsiteY64" fmla="*/ 1877203 h 2779778"/>
              <a:gd name="connsiteX65" fmla="*/ 1478018 w 3204342"/>
              <a:gd name="connsiteY65" fmla="*/ 1818082 h 2779778"/>
              <a:gd name="connsiteX66" fmla="*/ 1619907 w 3204342"/>
              <a:gd name="connsiteY66" fmla="*/ 1743196 h 2779778"/>
              <a:gd name="connsiteX67" fmla="*/ 1726324 w 3204342"/>
              <a:gd name="connsiteY67" fmla="*/ 1644661 h 2779778"/>
              <a:gd name="connsiteX68" fmla="*/ 1844566 w 3204342"/>
              <a:gd name="connsiteY68" fmla="*/ 1392413 h 2779778"/>
              <a:gd name="connsiteX69" fmla="*/ 1868214 w 3204342"/>
              <a:gd name="connsiteY69" fmla="*/ 1352999 h 2779778"/>
              <a:gd name="connsiteX70" fmla="*/ 1911569 w 3204342"/>
              <a:gd name="connsiteY70" fmla="*/ 1333292 h 2779778"/>
              <a:gd name="connsiteX71" fmla="*/ 2006162 w 3204342"/>
              <a:gd name="connsiteY71" fmla="*/ 1282054 h 2779778"/>
              <a:gd name="connsiteX72" fmla="*/ 2148052 w 3204342"/>
              <a:gd name="connsiteY72" fmla="*/ 1226875 h 2779778"/>
              <a:gd name="connsiteX73" fmla="*/ 2699845 w 3204342"/>
              <a:gd name="connsiteY73" fmla="*/ 923389 h 2779778"/>
              <a:gd name="connsiteX74" fmla="*/ 2802321 w 3204342"/>
              <a:gd name="connsiteY74" fmla="*/ 809089 h 2779778"/>
              <a:gd name="connsiteX75" fmla="*/ 2845676 w 3204342"/>
              <a:gd name="connsiteY75" fmla="*/ 710554 h 2779778"/>
              <a:gd name="connsiteX76" fmla="*/ 2889031 w 3204342"/>
              <a:gd name="connsiteY76" fmla="*/ 592313 h 2779778"/>
              <a:gd name="connsiteX77" fmla="*/ 2920562 w 3204342"/>
              <a:gd name="connsiteY77" fmla="*/ 541075 h 2779778"/>
              <a:gd name="connsiteX78" fmla="*/ 2987566 w 3204342"/>
              <a:gd name="connsiteY78" fmla="*/ 462247 h 2779778"/>
              <a:gd name="connsiteX79" fmla="*/ 3141280 w 3204342"/>
              <a:gd name="connsiteY79" fmla="*/ 367654 h 2779778"/>
              <a:gd name="connsiteX80" fmla="*/ 3196459 w 3204342"/>
              <a:gd name="connsiteY80" fmla="*/ 304592 h 2779778"/>
              <a:gd name="connsiteX81" fmla="*/ 3204342 w 3204342"/>
              <a:gd name="connsiteY81" fmla="*/ 265178 h 2779778"/>
              <a:gd name="connsiteX82" fmla="*/ 3176752 w 3204342"/>
              <a:gd name="connsiteY82" fmla="*/ 174527 h 2779778"/>
              <a:gd name="connsiteX83" fmla="*/ 3157045 w 3204342"/>
              <a:gd name="connsiteY83" fmla="*/ 127230 h 2779778"/>
              <a:gd name="connsiteX84" fmla="*/ 3125514 w 3204342"/>
              <a:gd name="connsiteY84" fmla="*/ 91758 h 2779778"/>
              <a:gd name="connsiteX85" fmla="*/ 3105807 w 3204342"/>
              <a:gd name="connsiteY85" fmla="*/ 60227 h 2779778"/>
              <a:gd name="connsiteX86" fmla="*/ 3042745 w 3204342"/>
              <a:gd name="connsiteY86" fmla="*/ 24754 h 2779778"/>
              <a:gd name="connsiteX87" fmla="*/ 3034862 w 3204342"/>
              <a:gd name="connsiteY87" fmla="*/ 5047 h 27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204342" h="2779778">
                <a:moveTo>
                  <a:pt x="3034862" y="5047"/>
                </a:moveTo>
                <a:cubicBezTo>
                  <a:pt x="3003331" y="18842"/>
                  <a:pt x="3039431" y="2970"/>
                  <a:pt x="2853559" y="107523"/>
                </a:cubicBezTo>
                <a:cubicBezTo>
                  <a:pt x="2505571" y="303267"/>
                  <a:pt x="2993907" y="33407"/>
                  <a:pt x="2672255" y="209999"/>
                </a:cubicBezTo>
                <a:cubicBezTo>
                  <a:pt x="2566069" y="268297"/>
                  <a:pt x="2506385" y="306719"/>
                  <a:pt x="2384535" y="347947"/>
                </a:cubicBezTo>
                <a:cubicBezTo>
                  <a:pt x="2269146" y="386988"/>
                  <a:pt x="2150844" y="416831"/>
                  <a:pt x="2033752" y="450423"/>
                </a:cubicBezTo>
                <a:cubicBezTo>
                  <a:pt x="1990556" y="462815"/>
                  <a:pt x="1947135" y="474419"/>
                  <a:pt x="1903687" y="485896"/>
                </a:cubicBezTo>
                <a:cubicBezTo>
                  <a:pt x="1877501" y="492813"/>
                  <a:pt x="1849754" y="494934"/>
                  <a:pt x="1824859" y="505603"/>
                </a:cubicBezTo>
                <a:cubicBezTo>
                  <a:pt x="1620261" y="593287"/>
                  <a:pt x="1958965" y="447314"/>
                  <a:pt x="1694793" y="564723"/>
                </a:cubicBezTo>
                <a:cubicBezTo>
                  <a:pt x="1672721" y="574533"/>
                  <a:pt x="1650832" y="585071"/>
                  <a:pt x="1627790" y="592313"/>
                </a:cubicBezTo>
                <a:cubicBezTo>
                  <a:pt x="1604679" y="599576"/>
                  <a:pt x="1580157" y="601490"/>
                  <a:pt x="1556845" y="608078"/>
                </a:cubicBezTo>
                <a:cubicBezTo>
                  <a:pt x="1519662" y="618586"/>
                  <a:pt x="1483833" y="633636"/>
                  <a:pt x="1446487" y="643551"/>
                </a:cubicBezTo>
                <a:cubicBezTo>
                  <a:pt x="1335308" y="673068"/>
                  <a:pt x="1222266" y="695400"/>
                  <a:pt x="1111469" y="726320"/>
                </a:cubicBezTo>
                <a:cubicBezTo>
                  <a:pt x="983140" y="762132"/>
                  <a:pt x="775904" y="817207"/>
                  <a:pt x="666093" y="864268"/>
                </a:cubicBezTo>
                <a:cubicBezTo>
                  <a:pt x="631443" y="879118"/>
                  <a:pt x="568602" y="908068"/>
                  <a:pt x="528145" y="919447"/>
                </a:cubicBezTo>
                <a:cubicBezTo>
                  <a:pt x="496351" y="928389"/>
                  <a:pt x="441184" y="939071"/>
                  <a:pt x="405962" y="943096"/>
                </a:cubicBezTo>
                <a:cubicBezTo>
                  <a:pt x="377127" y="946391"/>
                  <a:pt x="348178" y="948617"/>
                  <a:pt x="319252" y="950978"/>
                </a:cubicBezTo>
                <a:cubicBezTo>
                  <a:pt x="215048" y="959484"/>
                  <a:pt x="225255" y="958269"/>
                  <a:pt x="130066" y="962803"/>
                </a:cubicBezTo>
                <a:cubicBezTo>
                  <a:pt x="123497" y="973313"/>
                  <a:pt x="116736" y="983706"/>
                  <a:pt x="110359" y="994334"/>
                </a:cubicBezTo>
                <a:cubicBezTo>
                  <a:pt x="106418" y="1000903"/>
                  <a:pt x="101705" y="1007066"/>
                  <a:pt x="98535" y="1014040"/>
                </a:cubicBezTo>
                <a:cubicBezTo>
                  <a:pt x="95097" y="1021605"/>
                  <a:pt x="93848" y="1030019"/>
                  <a:pt x="90652" y="1037689"/>
                </a:cubicBezTo>
                <a:cubicBezTo>
                  <a:pt x="87262" y="1045824"/>
                  <a:pt x="82769" y="1053454"/>
                  <a:pt x="78828" y="1061337"/>
                </a:cubicBezTo>
                <a:cubicBezTo>
                  <a:pt x="102944" y="1259086"/>
                  <a:pt x="80360" y="1213394"/>
                  <a:pt x="185245" y="1408178"/>
                </a:cubicBezTo>
                <a:cubicBezTo>
                  <a:pt x="194442" y="1425257"/>
                  <a:pt x="205897" y="1441301"/>
                  <a:pt x="212835" y="1459416"/>
                </a:cubicBezTo>
                <a:cubicBezTo>
                  <a:pt x="229626" y="1503259"/>
                  <a:pt x="256190" y="1593423"/>
                  <a:pt x="256190" y="1593423"/>
                </a:cubicBezTo>
                <a:cubicBezTo>
                  <a:pt x="265522" y="1728735"/>
                  <a:pt x="261691" y="1669607"/>
                  <a:pt x="268014" y="1770785"/>
                </a:cubicBezTo>
                <a:cubicBezTo>
                  <a:pt x="269328" y="1839102"/>
                  <a:pt x="268364" y="1907501"/>
                  <a:pt x="271955" y="1975737"/>
                </a:cubicBezTo>
                <a:cubicBezTo>
                  <a:pt x="272327" y="1982802"/>
                  <a:pt x="276674" y="1989116"/>
                  <a:pt x="279838" y="1995444"/>
                </a:cubicBezTo>
                <a:cubicBezTo>
                  <a:pt x="285887" y="2007542"/>
                  <a:pt x="292753" y="2019219"/>
                  <a:pt x="299545" y="2030916"/>
                </a:cubicBezTo>
                <a:cubicBezTo>
                  <a:pt x="316403" y="2059949"/>
                  <a:pt x="337148" y="2086948"/>
                  <a:pt x="350783" y="2117627"/>
                </a:cubicBezTo>
                <a:cubicBezTo>
                  <a:pt x="391385" y="2208981"/>
                  <a:pt x="370136" y="2165738"/>
                  <a:pt x="413845" y="2247692"/>
                </a:cubicBezTo>
                <a:cubicBezTo>
                  <a:pt x="417109" y="2291752"/>
                  <a:pt x="413679" y="2349361"/>
                  <a:pt x="433552" y="2393523"/>
                </a:cubicBezTo>
                <a:cubicBezTo>
                  <a:pt x="445543" y="2420169"/>
                  <a:pt x="456406" y="2431944"/>
                  <a:pt x="472966" y="2452644"/>
                </a:cubicBezTo>
                <a:cubicBezTo>
                  <a:pt x="470338" y="2457899"/>
                  <a:pt x="468844" y="2463895"/>
                  <a:pt x="465083" y="2468409"/>
                </a:cubicBezTo>
                <a:cubicBezTo>
                  <a:pt x="462050" y="2472048"/>
                  <a:pt x="457926" y="2475480"/>
                  <a:pt x="453259" y="2476292"/>
                </a:cubicBezTo>
                <a:cubicBezTo>
                  <a:pt x="427242" y="2480817"/>
                  <a:pt x="400764" y="2482200"/>
                  <a:pt x="374431" y="2484175"/>
                </a:cubicBezTo>
                <a:cubicBezTo>
                  <a:pt x="351905" y="2485864"/>
                  <a:pt x="222431" y="2491298"/>
                  <a:pt x="204952" y="2492058"/>
                </a:cubicBezTo>
                <a:cubicBezTo>
                  <a:pt x="135788" y="2506618"/>
                  <a:pt x="138234" y="2494681"/>
                  <a:pt x="94593" y="2535413"/>
                </a:cubicBezTo>
                <a:cubicBezTo>
                  <a:pt x="85738" y="2543678"/>
                  <a:pt x="79765" y="2554701"/>
                  <a:pt x="70945" y="2563003"/>
                </a:cubicBezTo>
                <a:cubicBezTo>
                  <a:pt x="57348" y="2575800"/>
                  <a:pt x="27590" y="2598475"/>
                  <a:pt x="27590" y="2598475"/>
                </a:cubicBezTo>
                <a:cubicBezTo>
                  <a:pt x="23649" y="2607672"/>
                  <a:pt x="18930" y="2616573"/>
                  <a:pt x="15766" y="2626065"/>
                </a:cubicBezTo>
                <a:cubicBezTo>
                  <a:pt x="13648" y="2632420"/>
                  <a:pt x="14113" y="2639476"/>
                  <a:pt x="11824" y="2645772"/>
                </a:cubicBezTo>
                <a:cubicBezTo>
                  <a:pt x="8812" y="2654054"/>
                  <a:pt x="3941" y="2661537"/>
                  <a:pt x="0" y="2669420"/>
                </a:cubicBezTo>
                <a:cubicBezTo>
                  <a:pt x="2628" y="2689127"/>
                  <a:pt x="2823" y="2709314"/>
                  <a:pt x="7883" y="2728540"/>
                </a:cubicBezTo>
                <a:cubicBezTo>
                  <a:pt x="12694" y="2746822"/>
                  <a:pt x="42811" y="2757073"/>
                  <a:pt x="55180" y="2760072"/>
                </a:cubicBezTo>
                <a:cubicBezTo>
                  <a:pt x="125314" y="2777074"/>
                  <a:pt x="153289" y="2776032"/>
                  <a:pt x="220718" y="2779778"/>
                </a:cubicBezTo>
                <a:lnTo>
                  <a:pt x="429611" y="2767954"/>
                </a:lnTo>
                <a:cubicBezTo>
                  <a:pt x="454651" y="2766215"/>
                  <a:pt x="479516" y="2762509"/>
                  <a:pt x="504497" y="2760072"/>
                </a:cubicBezTo>
                <a:cubicBezTo>
                  <a:pt x="569658" y="2753715"/>
                  <a:pt x="669221" y="2744805"/>
                  <a:pt x="729155" y="2744306"/>
                </a:cubicBezTo>
                <a:lnTo>
                  <a:pt x="1202121" y="2740365"/>
                </a:lnTo>
                <a:cubicBezTo>
                  <a:pt x="1510823" y="2727500"/>
                  <a:pt x="1062918" y="2749490"/>
                  <a:pt x="1403131" y="2720658"/>
                </a:cubicBezTo>
                <a:cubicBezTo>
                  <a:pt x="1445043" y="2717106"/>
                  <a:pt x="1487197" y="2717313"/>
                  <a:pt x="1529255" y="2716716"/>
                </a:cubicBezTo>
                <a:lnTo>
                  <a:pt x="1958866" y="2712775"/>
                </a:lnTo>
                <a:cubicBezTo>
                  <a:pt x="1968062" y="2710147"/>
                  <a:pt x="1980332" y="2712240"/>
                  <a:pt x="1986455" y="2704892"/>
                </a:cubicBezTo>
                <a:cubicBezTo>
                  <a:pt x="2011313" y="2675062"/>
                  <a:pt x="1995922" y="2655241"/>
                  <a:pt x="1978573" y="2630006"/>
                </a:cubicBezTo>
                <a:cubicBezTo>
                  <a:pt x="1971711" y="2620025"/>
                  <a:pt x="1965558" y="2608216"/>
                  <a:pt x="1954924" y="2602416"/>
                </a:cubicBezTo>
                <a:cubicBezTo>
                  <a:pt x="1902538" y="2573842"/>
                  <a:pt x="1787088" y="2571911"/>
                  <a:pt x="1746031" y="2570885"/>
                </a:cubicBezTo>
                <a:cubicBezTo>
                  <a:pt x="1584480" y="2566846"/>
                  <a:pt x="1422838" y="2568258"/>
                  <a:pt x="1261242" y="2566944"/>
                </a:cubicBezTo>
                <a:cubicBezTo>
                  <a:pt x="1216586" y="2560564"/>
                  <a:pt x="1108156" y="2551282"/>
                  <a:pt x="1064173" y="2523589"/>
                </a:cubicBezTo>
                <a:cubicBezTo>
                  <a:pt x="1051743" y="2515763"/>
                  <a:pt x="1051035" y="2497313"/>
                  <a:pt x="1044466" y="2484175"/>
                </a:cubicBezTo>
                <a:cubicBezTo>
                  <a:pt x="1049721" y="2456585"/>
                  <a:pt x="1052422" y="2428384"/>
                  <a:pt x="1060231" y="2401406"/>
                </a:cubicBezTo>
                <a:cubicBezTo>
                  <a:pt x="1070009" y="2367626"/>
                  <a:pt x="1109877" y="2289032"/>
                  <a:pt x="1123293" y="2259516"/>
                </a:cubicBezTo>
                <a:cubicBezTo>
                  <a:pt x="1131574" y="2241299"/>
                  <a:pt x="1137525" y="2221994"/>
                  <a:pt x="1146942" y="2204337"/>
                </a:cubicBezTo>
                <a:cubicBezTo>
                  <a:pt x="1186278" y="2130582"/>
                  <a:pt x="1210130" y="2118307"/>
                  <a:pt x="1261242" y="2038799"/>
                </a:cubicBezTo>
                <a:cubicBezTo>
                  <a:pt x="1304618" y="1971326"/>
                  <a:pt x="1291513" y="1985767"/>
                  <a:pt x="1351893" y="1920558"/>
                </a:cubicBezTo>
                <a:cubicBezTo>
                  <a:pt x="1365779" y="1905561"/>
                  <a:pt x="1379387" y="1890091"/>
                  <a:pt x="1395249" y="1877203"/>
                </a:cubicBezTo>
                <a:cubicBezTo>
                  <a:pt x="1421563" y="1855823"/>
                  <a:pt x="1449087" y="1835762"/>
                  <a:pt x="1478018" y="1818082"/>
                </a:cubicBezTo>
                <a:cubicBezTo>
                  <a:pt x="1558582" y="1768848"/>
                  <a:pt x="1528998" y="1813272"/>
                  <a:pt x="1619907" y="1743196"/>
                </a:cubicBezTo>
                <a:cubicBezTo>
                  <a:pt x="1658195" y="1713682"/>
                  <a:pt x="1696210" y="1682479"/>
                  <a:pt x="1726324" y="1644661"/>
                </a:cubicBezTo>
                <a:cubicBezTo>
                  <a:pt x="1780368" y="1576792"/>
                  <a:pt x="1810720" y="1468566"/>
                  <a:pt x="1844566" y="1392413"/>
                </a:cubicBezTo>
                <a:cubicBezTo>
                  <a:pt x="1850789" y="1378412"/>
                  <a:pt x="1856726" y="1363136"/>
                  <a:pt x="1868214" y="1352999"/>
                </a:cubicBezTo>
                <a:cubicBezTo>
                  <a:pt x="1880117" y="1342496"/>
                  <a:pt x="1897452" y="1340552"/>
                  <a:pt x="1911569" y="1333292"/>
                </a:cubicBezTo>
                <a:cubicBezTo>
                  <a:pt x="1943458" y="1316892"/>
                  <a:pt x="1973461" y="1296769"/>
                  <a:pt x="2006162" y="1282054"/>
                </a:cubicBezTo>
                <a:cubicBezTo>
                  <a:pt x="2052439" y="1261229"/>
                  <a:pt x="2102045" y="1248292"/>
                  <a:pt x="2148052" y="1226875"/>
                </a:cubicBezTo>
                <a:cubicBezTo>
                  <a:pt x="2287501" y="1161959"/>
                  <a:pt x="2567223" y="1025169"/>
                  <a:pt x="2699845" y="923389"/>
                </a:cubicBezTo>
                <a:cubicBezTo>
                  <a:pt x="2740439" y="892235"/>
                  <a:pt x="2768162" y="847189"/>
                  <a:pt x="2802321" y="809089"/>
                </a:cubicBezTo>
                <a:cubicBezTo>
                  <a:pt x="2816773" y="776244"/>
                  <a:pt x="2832349" y="743871"/>
                  <a:pt x="2845676" y="710554"/>
                </a:cubicBezTo>
                <a:cubicBezTo>
                  <a:pt x="2861267" y="671577"/>
                  <a:pt x="2872064" y="630711"/>
                  <a:pt x="2889031" y="592313"/>
                </a:cubicBezTo>
                <a:cubicBezTo>
                  <a:pt x="2897136" y="573970"/>
                  <a:pt x="2909607" y="557873"/>
                  <a:pt x="2920562" y="541075"/>
                </a:cubicBezTo>
                <a:cubicBezTo>
                  <a:pt x="2940966" y="509789"/>
                  <a:pt x="2957482" y="485950"/>
                  <a:pt x="2987566" y="462247"/>
                </a:cubicBezTo>
                <a:cubicBezTo>
                  <a:pt x="3062288" y="403376"/>
                  <a:pt x="3067783" y="404402"/>
                  <a:pt x="3141280" y="367654"/>
                </a:cubicBezTo>
                <a:cubicBezTo>
                  <a:pt x="3159673" y="346633"/>
                  <a:pt x="3190981" y="331981"/>
                  <a:pt x="3196459" y="304592"/>
                </a:cubicBezTo>
                <a:lnTo>
                  <a:pt x="3204342" y="265178"/>
                </a:lnTo>
                <a:cubicBezTo>
                  <a:pt x="3192130" y="179694"/>
                  <a:pt x="3207241" y="238555"/>
                  <a:pt x="3176752" y="174527"/>
                </a:cubicBezTo>
                <a:cubicBezTo>
                  <a:pt x="3169409" y="159107"/>
                  <a:pt x="3166035" y="141752"/>
                  <a:pt x="3157045" y="127230"/>
                </a:cubicBezTo>
                <a:cubicBezTo>
                  <a:pt x="3148718" y="113779"/>
                  <a:pt x="3135124" y="104325"/>
                  <a:pt x="3125514" y="91758"/>
                </a:cubicBezTo>
                <a:cubicBezTo>
                  <a:pt x="3117985" y="81913"/>
                  <a:pt x="3115440" y="68026"/>
                  <a:pt x="3105807" y="60227"/>
                </a:cubicBezTo>
                <a:cubicBezTo>
                  <a:pt x="3087061" y="45052"/>
                  <a:pt x="3064317" y="35540"/>
                  <a:pt x="3042745" y="24754"/>
                </a:cubicBezTo>
                <a:cubicBezTo>
                  <a:pt x="3009984" y="8373"/>
                  <a:pt x="3066393" y="-8748"/>
                  <a:pt x="3034862" y="5047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055040-5214-A15F-A1DC-7A094262CE48}"/>
              </a:ext>
            </a:extLst>
          </p:cNvPr>
          <p:cNvSpPr/>
          <p:nvPr/>
        </p:nvSpPr>
        <p:spPr>
          <a:xfrm>
            <a:off x="3503841" y="3074230"/>
            <a:ext cx="3996604" cy="2144790"/>
          </a:xfrm>
          <a:custGeom>
            <a:avLst/>
            <a:gdLst>
              <a:gd name="connsiteX0" fmla="*/ 1986500 w 3996604"/>
              <a:gd name="connsiteY0" fmla="*/ 51284 h 2144790"/>
              <a:gd name="connsiteX1" fmla="*/ 2073211 w 3996604"/>
              <a:gd name="connsiteY1" fmla="*/ 47342 h 2144790"/>
              <a:gd name="connsiteX2" fmla="*/ 2305752 w 3996604"/>
              <a:gd name="connsiteY2" fmla="*/ 27636 h 2144790"/>
              <a:gd name="connsiteX3" fmla="*/ 2463407 w 3996604"/>
              <a:gd name="connsiteY3" fmla="*/ 23694 h 2144790"/>
              <a:gd name="connsiteX4" fmla="*/ 2632887 w 3996604"/>
              <a:gd name="connsiteY4" fmla="*/ 11870 h 2144790"/>
              <a:gd name="connsiteX5" fmla="*/ 2770835 w 3996604"/>
              <a:gd name="connsiteY5" fmla="*/ 46 h 2144790"/>
              <a:gd name="connsiteX6" fmla="*/ 3105852 w 3996604"/>
              <a:gd name="connsiteY6" fmla="*/ 19753 h 2144790"/>
              <a:gd name="connsiteX7" fmla="*/ 3149207 w 3996604"/>
              <a:gd name="connsiteY7" fmla="*/ 35518 h 2144790"/>
              <a:gd name="connsiteX8" fmla="*/ 3231976 w 3996604"/>
              <a:gd name="connsiteY8" fmla="*/ 98580 h 2144790"/>
              <a:gd name="connsiteX9" fmla="*/ 3275331 w 3996604"/>
              <a:gd name="connsiteY9" fmla="*/ 118287 h 2144790"/>
              <a:gd name="connsiteX10" fmla="*/ 3429045 w 3996604"/>
              <a:gd name="connsiteY10" fmla="*/ 161642 h 2144790"/>
              <a:gd name="connsiteX11" fmla="*/ 3586700 w 3996604"/>
              <a:gd name="connsiteY11" fmla="*/ 303532 h 2144790"/>
              <a:gd name="connsiteX12" fmla="*/ 3637938 w 3996604"/>
              <a:gd name="connsiteY12" fmla="*/ 362653 h 2144790"/>
              <a:gd name="connsiteX13" fmla="*/ 3764062 w 3996604"/>
              <a:gd name="connsiteY13" fmla="*/ 492718 h 2144790"/>
              <a:gd name="connsiteX14" fmla="*/ 3779828 w 3996604"/>
              <a:gd name="connsiteY14" fmla="*/ 520308 h 2144790"/>
              <a:gd name="connsiteX15" fmla="*/ 3803476 w 3996604"/>
              <a:gd name="connsiteY15" fmla="*/ 547898 h 2144790"/>
              <a:gd name="connsiteX16" fmla="*/ 3819242 w 3996604"/>
              <a:gd name="connsiteY16" fmla="*/ 607018 h 2144790"/>
              <a:gd name="connsiteX17" fmla="*/ 3835007 w 3996604"/>
              <a:gd name="connsiteY17" fmla="*/ 681904 h 2144790"/>
              <a:gd name="connsiteX18" fmla="*/ 3842890 w 3996604"/>
              <a:gd name="connsiteY18" fmla="*/ 729201 h 2144790"/>
              <a:gd name="connsiteX19" fmla="*/ 3850773 w 3996604"/>
              <a:gd name="connsiteY19" fmla="*/ 756791 h 2144790"/>
              <a:gd name="connsiteX20" fmla="*/ 3854714 w 3996604"/>
              <a:gd name="connsiteY20" fmla="*/ 772556 h 2144790"/>
              <a:gd name="connsiteX21" fmla="*/ 3866538 w 3996604"/>
              <a:gd name="connsiteY21" fmla="*/ 784380 h 2144790"/>
              <a:gd name="connsiteX22" fmla="*/ 3878362 w 3996604"/>
              <a:gd name="connsiteY22" fmla="*/ 823794 h 2144790"/>
              <a:gd name="connsiteX23" fmla="*/ 3882304 w 3996604"/>
              <a:gd name="connsiteY23" fmla="*/ 843501 h 2144790"/>
              <a:gd name="connsiteX24" fmla="*/ 3890187 w 3996604"/>
              <a:gd name="connsiteY24" fmla="*/ 867149 h 2144790"/>
              <a:gd name="connsiteX25" fmla="*/ 3894128 w 3996604"/>
              <a:gd name="connsiteY25" fmla="*/ 890798 h 2144790"/>
              <a:gd name="connsiteX26" fmla="*/ 3905952 w 3996604"/>
              <a:gd name="connsiteY26" fmla="*/ 894739 h 2144790"/>
              <a:gd name="connsiteX27" fmla="*/ 3909893 w 3996604"/>
              <a:gd name="connsiteY27" fmla="*/ 942036 h 2144790"/>
              <a:gd name="connsiteX28" fmla="*/ 3917776 w 3996604"/>
              <a:gd name="connsiteY28" fmla="*/ 989332 h 2144790"/>
              <a:gd name="connsiteX29" fmla="*/ 3925659 w 3996604"/>
              <a:gd name="connsiteY29" fmla="*/ 1028746 h 2144790"/>
              <a:gd name="connsiteX30" fmla="*/ 3933542 w 3996604"/>
              <a:gd name="connsiteY30" fmla="*/ 1048453 h 2144790"/>
              <a:gd name="connsiteX31" fmla="*/ 3945366 w 3996604"/>
              <a:gd name="connsiteY31" fmla="*/ 1060277 h 2144790"/>
              <a:gd name="connsiteX32" fmla="*/ 3953249 w 3996604"/>
              <a:gd name="connsiteY32" fmla="*/ 1076042 h 2144790"/>
              <a:gd name="connsiteX33" fmla="*/ 3980838 w 3996604"/>
              <a:gd name="connsiteY33" fmla="*/ 1095749 h 2144790"/>
              <a:gd name="connsiteX34" fmla="*/ 3988721 w 3996604"/>
              <a:gd name="connsiteY34" fmla="*/ 1107573 h 2144790"/>
              <a:gd name="connsiteX35" fmla="*/ 3996604 w 3996604"/>
              <a:gd name="connsiteY35" fmla="*/ 1135163 h 2144790"/>
              <a:gd name="connsiteX36" fmla="*/ 3992662 w 3996604"/>
              <a:gd name="connsiteY36" fmla="*/ 1198225 h 2144790"/>
              <a:gd name="connsiteX37" fmla="*/ 3984780 w 3996604"/>
              <a:gd name="connsiteY37" fmla="*/ 1210049 h 2144790"/>
              <a:gd name="connsiteX38" fmla="*/ 3969014 w 3996604"/>
              <a:gd name="connsiteY38" fmla="*/ 1241580 h 2144790"/>
              <a:gd name="connsiteX39" fmla="*/ 3957190 w 3996604"/>
              <a:gd name="connsiteY39" fmla="*/ 1277053 h 2144790"/>
              <a:gd name="connsiteX40" fmla="*/ 3953249 w 3996604"/>
              <a:gd name="connsiteY40" fmla="*/ 1296760 h 2144790"/>
              <a:gd name="connsiteX41" fmla="*/ 3941425 w 3996604"/>
              <a:gd name="connsiteY41" fmla="*/ 1363763 h 2144790"/>
              <a:gd name="connsiteX42" fmla="*/ 3929600 w 3996604"/>
              <a:gd name="connsiteY42" fmla="*/ 1391353 h 2144790"/>
              <a:gd name="connsiteX43" fmla="*/ 3913835 w 3996604"/>
              <a:gd name="connsiteY43" fmla="*/ 1422884 h 2144790"/>
              <a:gd name="connsiteX44" fmla="*/ 3874421 w 3996604"/>
              <a:gd name="connsiteY44" fmla="*/ 1517477 h 2144790"/>
              <a:gd name="connsiteX45" fmla="*/ 3850773 w 3996604"/>
              <a:gd name="connsiteY45" fmla="*/ 1560832 h 2144790"/>
              <a:gd name="connsiteX46" fmla="*/ 3811359 w 3996604"/>
              <a:gd name="connsiteY46" fmla="*/ 1619953 h 2144790"/>
              <a:gd name="connsiteX47" fmla="*/ 3787711 w 3996604"/>
              <a:gd name="connsiteY47" fmla="*/ 1659367 h 2144790"/>
              <a:gd name="connsiteX48" fmla="*/ 3760121 w 3996604"/>
              <a:gd name="connsiteY48" fmla="*/ 1694839 h 2144790"/>
              <a:gd name="connsiteX49" fmla="*/ 3740414 w 3996604"/>
              <a:gd name="connsiteY49" fmla="*/ 1730311 h 2144790"/>
              <a:gd name="connsiteX50" fmla="*/ 3716766 w 3996604"/>
              <a:gd name="connsiteY50" fmla="*/ 1761842 h 2144790"/>
              <a:gd name="connsiteX51" fmla="*/ 3697059 w 3996604"/>
              <a:gd name="connsiteY51" fmla="*/ 1805198 h 2144790"/>
              <a:gd name="connsiteX52" fmla="*/ 3661587 w 3996604"/>
              <a:gd name="connsiteY52" fmla="*/ 1848553 h 2144790"/>
              <a:gd name="connsiteX53" fmla="*/ 3570935 w 3996604"/>
              <a:gd name="connsiteY53" fmla="*/ 1966794 h 2144790"/>
              <a:gd name="connsiteX54" fmla="*/ 3511814 w 3996604"/>
              <a:gd name="connsiteY54" fmla="*/ 2029856 h 2144790"/>
              <a:gd name="connsiteX55" fmla="*/ 3496049 w 3996604"/>
              <a:gd name="connsiteY55" fmla="*/ 2045622 h 2144790"/>
              <a:gd name="connsiteX56" fmla="*/ 3484225 w 3996604"/>
              <a:gd name="connsiteY56" fmla="*/ 2049563 h 2144790"/>
              <a:gd name="connsiteX57" fmla="*/ 3444811 w 3996604"/>
              <a:gd name="connsiteY57" fmla="*/ 2069270 h 2144790"/>
              <a:gd name="connsiteX58" fmla="*/ 3362042 w 3996604"/>
              <a:gd name="connsiteY58" fmla="*/ 2100801 h 2144790"/>
              <a:gd name="connsiteX59" fmla="*/ 3255625 w 3996604"/>
              <a:gd name="connsiteY59" fmla="*/ 2120508 h 2144790"/>
              <a:gd name="connsiteX60" fmla="*/ 3220152 w 3996604"/>
              <a:gd name="connsiteY60" fmla="*/ 2132332 h 2144790"/>
              <a:gd name="connsiteX61" fmla="*/ 3196504 w 3996604"/>
              <a:gd name="connsiteY61" fmla="*/ 2128391 h 2144790"/>
              <a:gd name="connsiteX62" fmla="*/ 3184680 w 3996604"/>
              <a:gd name="connsiteY62" fmla="*/ 2120508 h 2144790"/>
              <a:gd name="connsiteX63" fmla="*/ 3141325 w 3996604"/>
              <a:gd name="connsiteY63" fmla="*/ 2085036 h 2144790"/>
              <a:gd name="connsiteX64" fmla="*/ 3097969 w 3996604"/>
              <a:gd name="connsiteY64" fmla="*/ 2041680 h 2144790"/>
              <a:gd name="connsiteX65" fmla="*/ 3082204 w 3996604"/>
              <a:gd name="connsiteY65" fmla="*/ 2021973 h 2144790"/>
              <a:gd name="connsiteX66" fmla="*/ 3058556 w 3996604"/>
              <a:gd name="connsiteY66" fmla="*/ 2002267 h 2144790"/>
              <a:gd name="connsiteX67" fmla="*/ 3030966 w 3996604"/>
              <a:gd name="connsiteY67" fmla="*/ 1974677 h 2144790"/>
              <a:gd name="connsiteX68" fmla="*/ 2967904 w 3996604"/>
              <a:gd name="connsiteY68" fmla="*/ 1919498 h 2144790"/>
              <a:gd name="connsiteX69" fmla="*/ 2861487 w 3996604"/>
              <a:gd name="connsiteY69" fmla="*/ 1868260 h 2144790"/>
              <a:gd name="connsiteX70" fmla="*/ 2826014 w 3996604"/>
              <a:gd name="connsiteY70" fmla="*/ 1856436 h 2144790"/>
              <a:gd name="connsiteX71" fmla="*/ 2794483 w 3996604"/>
              <a:gd name="connsiteY71" fmla="*/ 1848553 h 2144790"/>
              <a:gd name="connsiteX72" fmla="*/ 2755069 w 3996604"/>
              <a:gd name="connsiteY72" fmla="*/ 1836729 h 2144790"/>
              <a:gd name="connsiteX73" fmla="*/ 2640769 w 3996604"/>
              <a:gd name="connsiteY73" fmla="*/ 1840670 h 2144790"/>
              <a:gd name="connsiteX74" fmla="*/ 2483114 w 3996604"/>
              <a:gd name="connsiteY74" fmla="*/ 1856436 h 2144790"/>
              <a:gd name="connsiteX75" fmla="*/ 2120507 w 3996604"/>
              <a:gd name="connsiteY75" fmla="*/ 1907673 h 2144790"/>
              <a:gd name="connsiteX76" fmla="*/ 1312525 w 3996604"/>
              <a:gd name="connsiteY76" fmla="*/ 1966794 h 2144790"/>
              <a:gd name="connsiteX77" fmla="*/ 819852 w 3996604"/>
              <a:gd name="connsiteY77" fmla="*/ 2085036 h 2144790"/>
              <a:gd name="connsiteX78" fmla="*/ 709493 w 3996604"/>
              <a:gd name="connsiteY78" fmla="*/ 2140215 h 2144790"/>
              <a:gd name="connsiteX79" fmla="*/ 674021 w 3996604"/>
              <a:gd name="connsiteY79" fmla="*/ 1974677 h 2144790"/>
              <a:gd name="connsiteX80" fmla="*/ 654314 w 3996604"/>
              <a:gd name="connsiteY80" fmla="*/ 1966794 h 2144790"/>
              <a:gd name="connsiteX81" fmla="*/ 607018 w 3996604"/>
              <a:gd name="connsiteY81" fmla="*/ 1958911 h 2144790"/>
              <a:gd name="connsiteX82" fmla="*/ 540014 w 3996604"/>
              <a:gd name="connsiteY82" fmla="*/ 1954970 h 2144790"/>
              <a:gd name="connsiteX83" fmla="*/ 484835 w 3996604"/>
              <a:gd name="connsiteY83" fmla="*/ 1947087 h 2144790"/>
              <a:gd name="connsiteX84" fmla="*/ 228645 w 3996604"/>
              <a:gd name="connsiteY84" fmla="*/ 1939204 h 2144790"/>
              <a:gd name="connsiteX85" fmla="*/ 102521 w 3996604"/>
              <a:gd name="connsiteY85" fmla="*/ 1876142 h 2144790"/>
              <a:gd name="connsiteX86" fmla="*/ 63107 w 3996604"/>
              <a:gd name="connsiteY86" fmla="*/ 1793373 h 2144790"/>
              <a:gd name="connsiteX87" fmla="*/ 11869 w 3996604"/>
              <a:gd name="connsiteY87" fmla="*/ 1663308 h 2144790"/>
              <a:gd name="connsiteX88" fmla="*/ 45 w 3996604"/>
              <a:gd name="connsiteY88" fmla="*/ 1588422 h 2144790"/>
              <a:gd name="connsiteX89" fmla="*/ 7928 w 3996604"/>
              <a:gd name="connsiteY89" fmla="*/ 1533242 h 2144790"/>
              <a:gd name="connsiteX90" fmla="*/ 74931 w 3996604"/>
              <a:gd name="connsiteY90" fmla="*/ 1434708 h 2144790"/>
              <a:gd name="connsiteX91" fmla="*/ 86756 w 3996604"/>
              <a:gd name="connsiteY91" fmla="*/ 1407118 h 2144790"/>
              <a:gd name="connsiteX92" fmla="*/ 114345 w 3996604"/>
              <a:gd name="connsiteY92" fmla="*/ 1351939 h 2144790"/>
              <a:gd name="connsiteX93" fmla="*/ 122228 w 3996604"/>
              <a:gd name="connsiteY93" fmla="*/ 1320408 h 2144790"/>
              <a:gd name="connsiteX94" fmla="*/ 149818 w 3996604"/>
              <a:gd name="connsiteY94" fmla="*/ 1292818 h 2144790"/>
              <a:gd name="connsiteX95" fmla="*/ 157700 w 3996604"/>
              <a:gd name="connsiteY95" fmla="*/ 1280994 h 2144790"/>
              <a:gd name="connsiteX96" fmla="*/ 208938 w 3996604"/>
              <a:gd name="connsiteY96" fmla="*/ 1245522 h 2144790"/>
              <a:gd name="connsiteX97" fmla="*/ 236528 w 3996604"/>
              <a:gd name="connsiteY97" fmla="*/ 1221873 h 2144790"/>
              <a:gd name="connsiteX98" fmla="*/ 260176 w 3996604"/>
              <a:gd name="connsiteY98" fmla="*/ 1202167 h 2144790"/>
              <a:gd name="connsiteX99" fmla="*/ 287766 w 3996604"/>
              <a:gd name="connsiteY99" fmla="*/ 1170636 h 2144790"/>
              <a:gd name="connsiteX100" fmla="*/ 299590 w 3996604"/>
              <a:gd name="connsiteY100" fmla="*/ 1162753 h 2144790"/>
              <a:gd name="connsiteX101" fmla="*/ 335062 w 3996604"/>
              <a:gd name="connsiteY101" fmla="*/ 1135163 h 2144790"/>
              <a:gd name="connsiteX102" fmla="*/ 362652 w 3996604"/>
              <a:gd name="connsiteY102" fmla="*/ 1111515 h 2144790"/>
              <a:gd name="connsiteX103" fmla="*/ 374476 w 3996604"/>
              <a:gd name="connsiteY103" fmla="*/ 1099691 h 2144790"/>
              <a:gd name="connsiteX104" fmla="*/ 394183 w 3996604"/>
              <a:gd name="connsiteY104" fmla="*/ 1091808 h 2144790"/>
              <a:gd name="connsiteX105" fmla="*/ 437538 w 3996604"/>
              <a:gd name="connsiteY105" fmla="*/ 1076042 h 2144790"/>
              <a:gd name="connsiteX106" fmla="*/ 1099690 w 3996604"/>
              <a:gd name="connsiteY106" fmla="*/ 1072101 h 2144790"/>
              <a:gd name="connsiteX107" fmla="*/ 1190342 w 3996604"/>
              <a:gd name="connsiteY107" fmla="*/ 1064218 h 2144790"/>
              <a:gd name="connsiteX108" fmla="*/ 1375587 w 3996604"/>
              <a:gd name="connsiteY108" fmla="*/ 1060277 h 2144790"/>
              <a:gd name="connsiteX109" fmla="*/ 1458356 w 3996604"/>
              <a:gd name="connsiteY109" fmla="*/ 1056336 h 2144790"/>
              <a:gd name="connsiteX110" fmla="*/ 1529300 w 3996604"/>
              <a:gd name="connsiteY110" fmla="*/ 1052394 h 2144790"/>
              <a:gd name="connsiteX111" fmla="*/ 1635718 w 3996604"/>
              <a:gd name="connsiteY111" fmla="*/ 1044511 h 2144790"/>
              <a:gd name="connsiteX112" fmla="*/ 1927380 w 3996604"/>
              <a:gd name="connsiteY112" fmla="*/ 1048453 h 2144790"/>
              <a:gd name="connsiteX113" fmla="*/ 2159921 w 3996604"/>
              <a:gd name="connsiteY113" fmla="*/ 1079984 h 2144790"/>
              <a:gd name="connsiteX114" fmla="*/ 2230866 w 3996604"/>
              <a:gd name="connsiteY114" fmla="*/ 1083925 h 2144790"/>
              <a:gd name="connsiteX115" fmla="*/ 2313635 w 3996604"/>
              <a:gd name="connsiteY115" fmla="*/ 1072101 h 2144790"/>
              <a:gd name="connsiteX116" fmla="*/ 2321518 w 3996604"/>
              <a:gd name="connsiteY116" fmla="*/ 1044511 h 2144790"/>
              <a:gd name="connsiteX117" fmla="*/ 2297869 w 3996604"/>
              <a:gd name="connsiteY117" fmla="*/ 926270 h 2144790"/>
              <a:gd name="connsiteX118" fmla="*/ 2254514 w 3996604"/>
              <a:gd name="connsiteY118" fmla="*/ 882915 h 2144790"/>
              <a:gd name="connsiteX119" fmla="*/ 2203276 w 3996604"/>
              <a:gd name="connsiteY119" fmla="*/ 819853 h 2144790"/>
              <a:gd name="connsiteX120" fmla="*/ 2092918 w 3996604"/>
              <a:gd name="connsiteY120" fmla="*/ 662198 h 2144790"/>
              <a:gd name="connsiteX121" fmla="*/ 2061387 w 3996604"/>
              <a:gd name="connsiteY121" fmla="*/ 614901 h 2144790"/>
              <a:gd name="connsiteX122" fmla="*/ 2029856 w 3996604"/>
              <a:gd name="connsiteY122" fmla="*/ 551839 h 2144790"/>
              <a:gd name="connsiteX123" fmla="*/ 1998325 w 3996604"/>
              <a:gd name="connsiteY123" fmla="*/ 461187 h 2144790"/>
              <a:gd name="connsiteX124" fmla="*/ 1982559 w 3996604"/>
              <a:gd name="connsiteY124" fmla="*/ 279884 h 2144790"/>
              <a:gd name="connsiteX125" fmla="*/ 1974676 w 3996604"/>
              <a:gd name="connsiteY125" fmla="*/ 189232 h 2144790"/>
              <a:gd name="connsiteX126" fmla="*/ 1970735 w 3996604"/>
              <a:gd name="connsiteY126" fmla="*/ 149818 h 2144790"/>
              <a:gd name="connsiteX127" fmla="*/ 1974676 w 3996604"/>
              <a:gd name="connsiteY127" fmla="*/ 86756 h 2144790"/>
              <a:gd name="connsiteX128" fmla="*/ 1986500 w 3996604"/>
              <a:gd name="connsiteY128" fmla="*/ 51284 h 214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996604" h="2144790">
                <a:moveTo>
                  <a:pt x="1986500" y="51284"/>
                </a:moveTo>
                <a:cubicBezTo>
                  <a:pt x="2002922" y="44715"/>
                  <a:pt x="2044357" y="49479"/>
                  <a:pt x="2073211" y="47342"/>
                </a:cubicBezTo>
                <a:cubicBezTo>
                  <a:pt x="2150790" y="41595"/>
                  <a:pt x="2228103" y="32342"/>
                  <a:pt x="2305752" y="27636"/>
                </a:cubicBezTo>
                <a:cubicBezTo>
                  <a:pt x="2358224" y="24456"/>
                  <a:pt x="2410855" y="25008"/>
                  <a:pt x="2463407" y="23694"/>
                </a:cubicBezTo>
                <a:lnTo>
                  <a:pt x="2632887" y="11870"/>
                </a:lnTo>
                <a:cubicBezTo>
                  <a:pt x="2678902" y="8330"/>
                  <a:pt x="2724690" y="-723"/>
                  <a:pt x="2770835" y="46"/>
                </a:cubicBezTo>
                <a:cubicBezTo>
                  <a:pt x="2882685" y="1910"/>
                  <a:pt x="2994180" y="13184"/>
                  <a:pt x="3105852" y="19753"/>
                </a:cubicBezTo>
                <a:cubicBezTo>
                  <a:pt x="3120304" y="25008"/>
                  <a:pt x="3136167" y="27368"/>
                  <a:pt x="3149207" y="35518"/>
                </a:cubicBezTo>
                <a:cubicBezTo>
                  <a:pt x="3178620" y="53901"/>
                  <a:pt x="3200400" y="84227"/>
                  <a:pt x="3231976" y="98580"/>
                </a:cubicBezTo>
                <a:cubicBezTo>
                  <a:pt x="3246428" y="105149"/>
                  <a:pt x="3260370" y="112978"/>
                  <a:pt x="3275331" y="118287"/>
                </a:cubicBezTo>
                <a:cubicBezTo>
                  <a:pt x="3316957" y="133058"/>
                  <a:pt x="3385895" y="150287"/>
                  <a:pt x="3429045" y="161642"/>
                </a:cubicBezTo>
                <a:cubicBezTo>
                  <a:pt x="3501396" y="221226"/>
                  <a:pt x="3514060" y="228874"/>
                  <a:pt x="3586700" y="303532"/>
                </a:cubicBezTo>
                <a:cubicBezTo>
                  <a:pt x="3604886" y="322223"/>
                  <a:pt x="3619836" y="343881"/>
                  <a:pt x="3637938" y="362653"/>
                </a:cubicBezTo>
                <a:cubicBezTo>
                  <a:pt x="3727219" y="455240"/>
                  <a:pt x="3664784" y="370877"/>
                  <a:pt x="3764062" y="492718"/>
                </a:cubicBezTo>
                <a:cubicBezTo>
                  <a:pt x="3770753" y="500930"/>
                  <a:pt x="3773671" y="511689"/>
                  <a:pt x="3779828" y="520308"/>
                </a:cubicBezTo>
                <a:cubicBezTo>
                  <a:pt x="3786868" y="530164"/>
                  <a:pt x="3795593" y="538701"/>
                  <a:pt x="3803476" y="547898"/>
                </a:cubicBezTo>
                <a:cubicBezTo>
                  <a:pt x="3815490" y="583939"/>
                  <a:pt x="3814749" y="575572"/>
                  <a:pt x="3819242" y="607018"/>
                </a:cubicBezTo>
                <a:cubicBezTo>
                  <a:pt x="3828768" y="673696"/>
                  <a:pt x="3817978" y="647844"/>
                  <a:pt x="3835007" y="681904"/>
                </a:cubicBezTo>
                <a:cubicBezTo>
                  <a:pt x="3837635" y="697670"/>
                  <a:pt x="3839014" y="713695"/>
                  <a:pt x="3842890" y="729201"/>
                </a:cubicBezTo>
                <a:cubicBezTo>
                  <a:pt x="3855207" y="778474"/>
                  <a:pt x="3839467" y="717221"/>
                  <a:pt x="3850773" y="756791"/>
                </a:cubicBezTo>
                <a:cubicBezTo>
                  <a:pt x="3852261" y="761999"/>
                  <a:pt x="3852027" y="767853"/>
                  <a:pt x="3854714" y="772556"/>
                </a:cubicBezTo>
                <a:cubicBezTo>
                  <a:pt x="3857479" y="777396"/>
                  <a:pt x="3862597" y="780439"/>
                  <a:pt x="3866538" y="784380"/>
                </a:cubicBezTo>
                <a:cubicBezTo>
                  <a:pt x="3873091" y="804038"/>
                  <a:pt x="3874390" y="805919"/>
                  <a:pt x="3878362" y="823794"/>
                </a:cubicBezTo>
                <a:cubicBezTo>
                  <a:pt x="3879815" y="830334"/>
                  <a:pt x="3880541" y="837038"/>
                  <a:pt x="3882304" y="843501"/>
                </a:cubicBezTo>
                <a:cubicBezTo>
                  <a:pt x="3884490" y="851517"/>
                  <a:pt x="3890187" y="867149"/>
                  <a:pt x="3890187" y="867149"/>
                </a:cubicBezTo>
                <a:cubicBezTo>
                  <a:pt x="3891501" y="875032"/>
                  <a:pt x="3890163" y="883859"/>
                  <a:pt x="3894128" y="890798"/>
                </a:cubicBezTo>
                <a:cubicBezTo>
                  <a:pt x="3896189" y="894405"/>
                  <a:pt x="3904730" y="890768"/>
                  <a:pt x="3905952" y="894739"/>
                </a:cubicBezTo>
                <a:cubicBezTo>
                  <a:pt x="3910604" y="909860"/>
                  <a:pt x="3907931" y="926338"/>
                  <a:pt x="3909893" y="942036"/>
                </a:cubicBezTo>
                <a:cubicBezTo>
                  <a:pt x="3911875" y="957895"/>
                  <a:pt x="3915148" y="973567"/>
                  <a:pt x="3917776" y="989332"/>
                </a:cubicBezTo>
                <a:cubicBezTo>
                  <a:pt x="3919715" y="1000966"/>
                  <a:pt x="3921741" y="1016993"/>
                  <a:pt x="3925659" y="1028746"/>
                </a:cubicBezTo>
                <a:cubicBezTo>
                  <a:pt x="3927896" y="1035458"/>
                  <a:pt x="3929792" y="1042453"/>
                  <a:pt x="3933542" y="1048453"/>
                </a:cubicBezTo>
                <a:cubicBezTo>
                  <a:pt x="3936496" y="1053180"/>
                  <a:pt x="3942126" y="1055741"/>
                  <a:pt x="3945366" y="1060277"/>
                </a:cubicBezTo>
                <a:cubicBezTo>
                  <a:pt x="3948781" y="1065058"/>
                  <a:pt x="3949425" y="1071581"/>
                  <a:pt x="3953249" y="1076042"/>
                </a:cubicBezTo>
                <a:cubicBezTo>
                  <a:pt x="3956513" y="1079850"/>
                  <a:pt x="3975295" y="1092054"/>
                  <a:pt x="3980838" y="1095749"/>
                </a:cubicBezTo>
                <a:cubicBezTo>
                  <a:pt x="3983466" y="1099690"/>
                  <a:pt x="3986603" y="1103336"/>
                  <a:pt x="3988721" y="1107573"/>
                </a:cubicBezTo>
                <a:cubicBezTo>
                  <a:pt x="3991545" y="1113222"/>
                  <a:pt x="3995343" y="1130119"/>
                  <a:pt x="3996604" y="1135163"/>
                </a:cubicBezTo>
                <a:cubicBezTo>
                  <a:pt x="3995290" y="1156184"/>
                  <a:pt x="3995947" y="1177421"/>
                  <a:pt x="3992662" y="1198225"/>
                </a:cubicBezTo>
                <a:cubicBezTo>
                  <a:pt x="3991923" y="1202904"/>
                  <a:pt x="3986646" y="1205695"/>
                  <a:pt x="3984780" y="1210049"/>
                </a:cubicBezTo>
                <a:cubicBezTo>
                  <a:pt x="3970023" y="1244483"/>
                  <a:pt x="3995271" y="1206572"/>
                  <a:pt x="3969014" y="1241580"/>
                </a:cubicBezTo>
                <a:cubicBezTo>
                  <a:pt x="3953892" y="1302075"/>
                  <a:pt x="3979447" y="1202862"/>
                  <a:pt x="3957190" y="1277053"/>
                </a:cubicBezTo>
                <a:cubicBezTo>
                  <a:pt x="3955265" y="1283470"/>
                  <a:pt x="3954350" y="1290152"/>
                  <a:pt x="3953249" y="1296760"/>
                </a:cubicBezTo>
                <a:cubicBezTo>
                  <a:pt x="3951001" y="1310246"/>
                  <a:pt x="3945952" y="1354709"/>
                  <a:pt x="3941425" y="1363763"/>
                </a:cubicBezTo>
                <a:cubicBezTo>
                  <a:pt x="3898888" y="1448837"/>
                  <a:pt x="3958590" y="1327576"/>
                  <a:pt x="3929600" y="1391353"/>
                </a:cubicBezTo>
                <a:cubicBezTo>
                  <a:pt x="3924737" y="1402051"/>
                  <a:pt x="3917551" y="1411736"/>
                  <a:pt x="3913835" y="1422884"/>
                </a:cubicBezTo>
                <a:cubicBezTo>
                  <a:pt x="3901771" y="1459074"/>
                  <a:pt x="3896859" y="1476340"/>
                  <a:pt x="3874421" y="1517477"/>
                </a:cubicBezTo>
                <a:cubicBezTo>
                  <a:pt x="3866538" y="1531929"/>
                  <a:pt x="3859401" y="1546812"/>
                  <a:pt x="3850773" y="1560832"/>
                </a:cubicBezTo>
                <a:cubicBezTo>
                  <a:pt x="3838360" y="1581003"/>
                  <a:pt x="3824126" y="1600004"/>
                  <a:pt x="3811359" y="1619953"/>
                </a:cubicBezTo>
                <a:cubicBezTo>
                  <a:pt x="3803100" y="1632858"/>
                  <a:pt x="3796363" y="1646722"/>
                  <a:pt x="3787711" y="1659367"/>
                </a:cubicBezTo>
                <a:cubicBezTo>
                  <a:pt x="3779252" y="1671730"/>
                  <a:pt x="3768430" y="1682375"/>
                  <a:pt x="3760121" y="1694839"/>
                </a:cubicBezTo>
                <a:cubicBezTo>
                  <a:pt x="3752618" y="1706093"/>
                  <a:pt x="3747762" y="1718955"/>
                  <a:pt x="3740414" y="1730311"/>
                </a:cubicBezTo>
                <a:cubicBezTo>
                  <a:pt x="3733277" y="1741341"/>
                  <a:pt x="3723348" y="1750472"/>
                  <a:pt x="3716766" y="1761842"/>
                </a:cubicBezTo>
                <a:cubicBezTo>
                  <a:pt x="3708812" y="1775581"/>
                  <a:pt x="3705582" y="1791805"/>
                  <a:pt x="3697059" y="1805198"/>
                </a:cubicBezTo>
                <a:cubicBezTo>
                  <a:pt x="3687034" y="1820951"/>
                  <a:pt x="3672790" y="1833615"/>
                  <a:pt x="3661587" y="1848553"/>
                </a:cubicBezTo>
                <a:cubicBezTo>
                  <a:pt x="3543110" y="2006522"/>
                  <a:pt x="3679643" y="1835200"/>
                  <a:pt x="3570935" y="1966794"/>
                </a:cubicBezTo>
                <a:cubicBezTo>
                  <a:pt x="3517049" y="2032024"/>
                  <a:pt x="3562825" y="1983482"/>
                  <a:pt x="3511814" y="2029856"/>
                </a:cubicBezTo>
                <a:cubicBezTo>
                  <a:pt x="3506315" y="2034855"/>
                  <a:pt x="3502097" y="2041302"/>
                  <a:pt x="3496049" y="2045622"/>
                </a:cubicBezTo>
                <a:cubicBezTo>
                  <a:pt x="3492668" y="2048037"/>
                  <a:pt x="3487997" y="2047822"/>
                  <a:pt x="3484225" y="2049563"/>
                </a:cubicBezTo>
                <a:cubicBezTo>
                  <a:pt x="3470888" y="2055718"/>
                  <a:pt x="3458357" y="2063589"/>
                  <a:pt x="3444811" y="2069270"/>
                </a:cubicBezTo>
                <a:cubicBezTo>
                  <a:pt x="3417584" y="2080688"/>
                  <a:pt x="3390539" y="2093083"/>
                  <a:pt x="3362042" y="2100801"/>
                </a:cubicBezTo>
                <a:cubicBezTo>
                  <a:pt x="3327221" y="2110232"/>
                  <a:pt x="3290841" y="2112682"/>
                  <a:pt x="3255625" y="2120508"/>
                </a:cubicBezTo>
                <a:cubicBezTo>
                  <a:pt x="3243458" y="2123212"/>
                  <a:pt x="3231976" y="2128391"/>
                  <a:pt x="3220152" y="2132332"/>
                </a:cubicBezTo>
                <a:cubicBezTo>
                  <a:pt x="3212269" y="2131018"/>
                  <a:pt x="3204085" y="2130918"/>
                  <a:pt x="3196504" y="2128391"/>
                </a:cubicBezTo>
                <a:cubicBezTo>
                  <a:pt x="3192010" y="2126893"/>
                  <a:pt x="3188405" y="2123435"/>
                  <a:pt x="3184680" y="2120508"/>
                </a:cubicBezTo>
                <a:cubicBezTo>
                  <a:pt x="3169998" y="2108972"/>
                  <a:pt x="3154528" y="2098239"/>
                  <a:pt x="3141325" y="2085036"/>
                </a:cubicBezTo>
                <a:cubicBezTo>
                  <a:pt x="3126873" y="2070584"/>
                  <a:pt x="3110736" y="2057640"/>
                  <a:pt x="3097969" y="2041680"/>
                </a:cubicBezTo>
                <a:cubicBezTo>
                  <a:pt x="3092714" y="2035111"/>
                  <a:pt x="3088152" y="2027921"/>
                  <a:pt x="3082204" y="2021973"/>
                </a:cubicBezTo>
                <a:cubicBezTo>
                  <a:pt x="3074949" y="2014718"/>
                  <a:pt x="3066096" y="2009227"/>
                  <a:pt x="3058556" y="2002267"/>
                </a:cubicBezTo>
                <a:cubicBezTo>
                  <a:pt x="3048999" y="1993445"/>
                  <a:pt x="3040571" y="1983447"/>
                  <a:pt x="3030966" y="1974677"/>
                </a:cubicBezTo>
                <a:cubicBezTo>
                  <a:pt x="3010339" y="1955844"/>
                  <a:pt x="2993070" y="1931615"/>
                  <a:pt x="2967904" y="1919498"/>
                </a:cubicBezTo>
                <a:cubicBezTo>
                  <a:pt x="2932432" y="1902419"/>
                  <a:pt x="2898837" y="1880710"/>
                  <a:pt x="2861487" y="1868260"/>
                </a:cubicBezTo>
                <a:cubicBezTo>
                  <a:pt x="2849663" y="1864319"/>
                  <a:pt x="2837971" y="1859953"/>
                  <a:pt x="2826014" y="1856436"/>
                </a:cubicBezTo>
                <a:cubicBezTo>
                  <a:pt x="2815620" y="1853379"/>
                  <a:pt x="2804922" y="1851453"/>
                  <a:pt x="2794483" y="1848553"/>
                </a:cubicBezTo>
                <a:cubicBezTo>
                  <a:pt x="2781267" y="1844882"/>
                  <a:pt x="2768207" y="1840670"/>
                  <a:pt x="2755069" y="1836729"/>
                </a:cubicBezTo>
                <a:cubicBezTo>
                  <a:pt x="2716969" y="1838043"/>
                  <a:pt x="2678828" y="1838474"/>
                  <a:pt x="2640769" y="1840670"/>
                </a:cubicBezTo>
                <a:cubicBezTo>
                  <a:pt x="2610788" y="1842400"/>
                  <a:pt x="2518646" y="1851016"/>
                  <a:pt x="2483114" y="1856436"/>
                </a:cubicBezTo>
                <a:cubicBezTo>
                  <a:pt x="2257925" y="1890786"/>
                  <a:pt x="2366484" y="1882227"/>
                  <a:pt x="2120507" y="1907673"/>
                </a:cubicBezTo>
                <a:cubicBezTo>
                  <a:pt x="1694344" y="1951759"/>
                  <a:pt x="1764641" y="1942133"/>
                  <a:pt x="1312525" y="1966794"/>
                </a:cubicBezTo>
                <a:cubicBezTo>
                  <a:pt x="1148301" y="2006208"/>
                  <a:pt x="982161" y="2038359"/>
                  <a:pt x="819852" y="2085036"/>
                </a:cubicBezTo>
                <a:cubicBezTo>
                  <a:pt x="780326" y="2096403"/>
                  <a:pt x="744023" y="2162558"/>
                  <a:pt x="709493" y="2140215"/>
                </a:cubicBezTo>
                <a:cubicBezTo>
                  <a:pt x="552211" y="2038443"/>
                  <a:pt x="731584" y="2032240"/>
                  <a:pt x="674021" y="1974677"/>
                </a:cubicBezTo>
                <a:cubicBezTo>
                  <a:pt x="669018" y="1969674"/>
                  <a:pt x="661201" y="1968415"/>
                  <a:pt x="654314" y="1966794"/>
                </a:cubicBezTo>
                <a:cubicBezTo>
                  <a:pt x="638756" y="1963133"/>
                  <a:pt x="622916" y="1960556"/>
                  <a:pt x="607018" y="1958911"/>
                </a:cubicBezTo>
                <a:cubicBezTo>
                  <a:pt x="584763" y="1956609"/>
                  <a:pt x="562349" y="1956284"/>
                  <a:pt x="540014" y="1954970"/>
                </a:cubicBezTo>
                <a:cubicBezTo>
                  <a:pt x="521621" y="1952342"/>
                  <a:pt x="503391" y="1948027"/>
                  <a:pt x="484835" y="1947087"/>
                </a:cubicBezTo>
                <a:cubicBezTo>
                  <a:pt x="399507" y="1942766"/>
                  <a:pt x="313510" y="1949072"/>
                  <a:pt x="228645" y="1939204"/>
                </a:cubicBezTo>
                <a:cubicBezTo>
                  <a:pt x="172265" y="1932648"/>
                  <a:pt x="143674" y="1906071"/>
                  <a:pt x="102521" y="1876142"/>
                </a:cubicBezTo>
                <a:cubicBezTo>
                  <a:pt x="77337" y="1830812"/>
                  <a:pt x="84459" y="1846752"/>
                  <a:pt x="63107" y="1793373"/>
                </a:cubicBezTo>
                <a:cubicBezTo>
                  <a:pt x="45801" y="1750108"/>
                  <a:pt x="11869" y="1663308"/>
                  <a:pt x="11869" y="1663308"/>
                </a:cubicBezTo>
                <a:cubicBezTo>
                  <a:pt x="8632" y="1647121"/>
                  <a:pt x="-729" y="1606228"/>
                  <a:pt x="45" y="1588422"/>
                </a:cubicBezTo>
                <a:cubicBezTo>
                  <a:pt x="852" y="1569859"/>
                  <a:pt x="-209" y="1549945"/>
                  <a:pt x="7928" y="1533242"/>
                </a:cubicBezTo>
                <a:cubicBezTo>
                  <a:pt x="25324" y="1497535"/>
                  <a:pt x="59284" y="1471215"/>
                  <a:pt x="74931" y="1434708"/>
                </a:cubicBezTo>
                <a:cubicBezTo>
                  <a:pt x="78873" y="1425511"/>
                  <a:pt x="82281" y="1416067"/>
                  <a:pt x="86756" y="1407118"/>
                </a:cubicBezTo>
                <a:cubicBezTo>
                  <a:pt x="101379" y="1377873"/>
                  <a:pt x="104117" y="1382622"/>
                  <a:pt x="114345" y="1351939"/>
                </a:cubicBezTo>
                <a:cubicBezTo>
                  <a:pt x="117771" y="1341661"/>
                  <a:pt x="116654" y="1329698"/>
                  <a:pt x="122228" y="1320408"/>
                </a:cubicBezTo>
                <a:cubicBezTo>
                  <a:pt x="128920" y="1309255"/>
                  <a:pt x="142604" y="1303640"/>
                  <a:pt x="149818" y="1292818"/>
                </a:cubicBezTo>
                <a:cubicBezTo>
                  <a:pt x="152445" y="1288877"/>
                  <a:pt x="154001" y="1283953"/>
                  <a:pt x="157700" y="1280994"/>
                </a:cubicBezTo>
                <a:cubicBezTo>
                  <a:pt x="173921" y="1268017"/>
                  <a:pt x="191967" y="1257501"/>
                  <a:pt x="208938" y="1245522"/>
                </a:cubicBezTo>
                <a:cubicBezTo>
                  <a:pt x="236080" y="1226363"/>
                  <a:pt x="214190" y="1241729"/>
                  <a:pt x="236528" y="1221873"/>
                </a:cubicBezTo>
                <a:cubicBezTo>
                  <a:pt x="244197" y="1215056"/>
                  <a:pt x="252921" y="1209422"/>
                  <a:pt x="260176" y="1202167"/>
                </a:cubicBezTo>
                <a:cubicBezTo>
                  <a:pt x="296420" y="1165923"/>
                  <a:pt x="244772" y="1207487"/>
                  <a:pt x="287766" y="1170636"/>
                </a:cubicBezTo>
                <a:cubicBezTo>
                  <a:pt x="291363" y="1167553"/>
                  <a:pt x="295800" y="1165595"/>
                  <a:pt x="299590" y="1162753"/>
                </a:cubicBezTo>
                <a:cubicBezTo>
                  <a:pt x="311573" y="1153765"/>
                  <a:pt x="323436" y="1144609"/>
                  <a:pt x="335062" y="1135163"/>
                </a:cubicBezTo>
                <a:cubicBezTo>
                  <a:pt x="344463" y="1127525"/>
                  <a:pt x="354087" y="1120080"/>
                  <a:pt x="362652" y="1111515"/>
                </a:cubicBezTo>
                <a:cubicBezTo>
                  <a:pt x="366593" y="1107574"/>
                  <a:pt x="369749" y="1102645"/>
                  <a:pt x="374476" y="1099691"/>
                </a:cubicBezTo>
                <a:cubicBezTo>
                  <a:pt x="380476" y="1095941"/>
                  <a:pt x="387718" y="1094681"/>
                  <a:pt x="394183" y="1091808"/>
                </a:cubicBezTo>
                <a:cubicBezTo>
                  <a:pt x="408831" y="1085298"/>
                  <a:pt x="420045" y="1076342"/>
                  <a:pt x="437538" y="1076042"/>
                </a:cubicBezTo>
                <a:cubicBezTo>
                  <a:pt x="658227" y="1072259"/>
                  <a:pt x="878973" y="1073415"/>
                  <a:pt x="1099690" y="1072101"/>
                </a:cubicBezTo>
                <a:cubicBezTo>
                  <a:pt x="1129907" y="1069473"/>
                  <a:pt x="1160038" y="1065517"/>
                  <a:pt x="1190342" y="1064218"/>
                </a:cubicBezTo>
                <a:cubicBezTo>
                  <a:pt x="1252048" y="1061574"/>
                  <a:pt x="1313851" y="1062093"/>
                  <a:pt x="1375587" y="1060277"/>
                </a:cubicBezTo>
                <a:cubicBezTo>
                  <a:pt x="1403196" y="1059465"/>
                  <a:pt x="1430771" y="1057751"/>
                  <a:pt x="1458356" y="1056336"/>
                </a:cubicBezTo>
                <a:lnTo>
                  <a:pt x="1529300" y="1052394"/>
                </a:lnTo>
                <a:lnTo>
                  <a:pt x="1635718" y="1044511"/>
                </a:lnTo>
                <a:cubicBezTo>
                  <a:pt x="1732939" y="1045825"/>
                  <a:pt x="1830258" y="1043872"/>
                  <a:pt x="1927380" y="1048453"/>
                </a:cubicBezTo>
                <a:cubicBezTo>
                  <a:pt x="1993790" y="1051586"/>
                  <a:pt x="2092250" y="1072465"/>
                  <a:pt x="2159921" y="1079984"/>
                </a:cubicBezTo>
                <a:cubicBezTo>
                  <a:pt x="2183461" y="1082600"/>
                  <a:pt x="2207218" y="1082611"/>
                  <a:pt x="2230866" y="1083925"/>
                </a:cubicBezTo>
                <a:cubicBezTo>
                  <a:pt x="2258456" y="1079984"/>
                  <a:pt x="2288076" y="1083213"/>
                  <a:pt x="2313635" y="1072101"/>
                </a:cubicBezTo>
                <a:cubicBezTo>
                  <a:pt x="2322406" y="1068287"/>
                  <a:pt x="2322546" y="1054020"/>
                  <a:pt x="2321518" y="1044511"/>
                </a:cubicBezTo>
                <a:cubicBezTo>
                  <a:pt x="2317198" y="1004550"/>
                  <a:pt x="2313264" y="963399"/>
                  <a:pt x="2297869" y="926270"/>
                </a:cubicBezTo>
                <a:cubicBezTo>
                  <a:pt x="2290041" y="907391"/>
                  <a:pt x="2268092" y="898190"/>
                  <a:pt x="2254514" y="882915"/>
                </a:cubicBezTo>
                <a:cubicBezTo>
                  <a:pt x="2236520" y="862672"/>
                  <a:pt x="2219745" y="841355"/>
                  <a:pt x="2203276" y="819853"/>
                </a:cubicBezTo>
                <a:cubicBezTo>
                  <a:pt x="2019001" y="579270"/>
                  <a:pt x="2160076" y="770683"/>
                  <a:pt x="2092918" y="662198"/>
                </a:cubicBezTo>
                <a:cubicBezTo>
                  <a:pt x="2082945" y="646087"/>
                  <a:pt x="2070788" y="631352"/>
                  <a:pt x="2061387" y="614901"/>
                </a:cubicBezTo>
                <a:cubicBezTo>
                  <a:pt x="2049727" y="594496"/>
                  <a:pt x="2038776" y="573582"/>
                  <a:pt x="2029856" y="551839"/>
                </a:cubicBezTo>
                <a:cubicBezTo>
                  <a:pt x="2017713" y="522240"/>
                  <a:pt x="1998325" y="461187"/>
                  <a:pt x="1998325" y="461187"/>
                </a:cubicBezTo>
                <a:cubicBezTo>
                  <a:pt x="1980285" y="343932"/>
                  <a:pt x="2000416" y="485229"/>
                  <a:pt x="1982559" y="279884"/>
                </a:cubicBezTo>
                <a:cubicBezTo>
                  <a:pt x="1979931" y="249667"/>
                  <a:pt x="1977422" y="219439"/>
                  <a:pt x="1974676" y="189232"/>
                </a:cubicBezTo>
                <a:cubicBezTo>
                  <a:pt x="1973481" y="176083"/>
                  <a:pt x="1970735" y="149818"/>
                  <a:pt x="1970735" y="149818"/>
                </a:cubicBezTo>
                <a:cubicBezTo>
                  <a:pt x="1972049" y="128797"/>
                  <a:pt x="1971552" y="107585"/>
                  <a:pt x="1974676" y="86756"/>
                </a:cubicBezTo>
                <a:cubicBezTo>
                  <a:pt x="1984322" y="22451"/>
                  <a:pt x="1970078" y="57853"/>
                  <a:pt x="1986500" y="51284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BD72FF-3465-D676-CD20-8DC386A391B8}"/>
              </a:ext>
            </a:extLst>
          </p:cNvPr>
          <p:cNvSpPr/>
          <p:nvPr/>
        </p:nvSpPr>
        <p:spPr>
          <a:xfrm>
            <a:off x="6822528" y="1379483"/>
            <a:ext cx="5155948" cy="3082158"/>
          </a:xfrm>
          <a:custGeom>
            <a:avLst/>
            <a:gdLst>
              <a:gd name="connsiteX0" fmla="*/ 654269 w 5155948"/>
              <a:gd name="connsiteY0" fmla="*/ 3058510 h 3082158"/>
              <a:gd name="connsiteX1" fmla="*/ 760686 w 5155948"/>
              <a:gd name="connsiteY1" fmla="*/ 3038803 h 3082158"/>
              <a:gd name="connsiteX2" fmla="*/ 831631 w 5155948"/>
              <a:gd name="connsiteY2" fmla="*/ 3030920 h 3082158"/>
              <a:gd name="connsiteX3" fmla="*/ 973520 w 5155948"/>
              <a:gd name="connsiteY3" fmla="*/ 3011214 h 3082158"/>
              <a:gd name="connsiteX4" fmla="*/ 1308538 w 5155948"/>
              <a:gd name="connsiteY4" fmla="*/ 2963917 h 3082158"/>
              <a:gd name="connsiteX5" fmla="*/ 1430720 w 5155948"/>
              <a:gd name="connsiteY5" fmla="*/ 2959976 h 3082158"/>
              <a:gd name="connsiteX6" fmla="*/ 1604141 w 5155948"/>
              <a:gd name="connsiteY6" fmla="*/ 2956034 h 3082158"/>
              <a:gd name="connsiteX7" fmla="*/ 2215055 w 5155948"/>
              <a:gd name="connsiteY7" fmla="*/ 3007272 h 3082158"/>
              <a:gd name="connsiteX8" fmla="*/ 2825969 w 5155948"/>
              <a:gd name="connsiteY8" fmla="*/ 3066393 h 3082158"/>
              <a:gd name="connsiteX9" fmla="*/ 3314700 w 5155948"/>
              <a:gd name="connsiteY9" fmla="*/ 3082158 h 3082158"/>
              <a:gd name="connsiteX10" fmla="*/ 4051738 w 5155948"/>
              <a:gd name="connsiteY10" fmla="*/ 3011214 h 3082158"/>
              <a:gd name="connsiteX11" fmla="*/ 4225158 w 5155948"/>
              <a:gd name="connsiteY11" fmla="*/ 2991507 h 3082158"/>
              <a:gd name="connsiteX12" fmla="*/ 4426169 w 5155948"/>
              <a:gd name="connsiteY12" fmla="*/ 2971800 h 3082158"/>
              <a:gd name="connsiteX13" fmla="*/ 4642944 w 5155948"/>
              <a:gd name="connsiteY13" fmla="*/ 2908738 h 3082158"/>
              <a:gd name="connsiteX14" fmla="*/ 4729655 w 5155948"/>
              <a:gd name="connsiteY14" fmla="*/ 2881148 h 3082158"/>
              <a:gd name="connsiteX15" fmla="*/ 4847896 w 5155948"/>
              <a:gd name="connsiteY15" fmla="*/ 2849617 h 3082158"/>
              <a:gd name="connsiteX16" fmla="*/ 5064672 w 5155948"/>
              <a:gd name="connsiteY16" fmla="*/ 2727434 h 3082158"/>
              <a:gd name="connsiteX17" fmla="*/ 5123793 w 5155948"/>
              <a:gd name="connsiteY17" fmla="*/ 2664372 h 3082158"/>
              <a:gd name="connsiteX18" fmla="*/ 5151382 w 5155948"/>
              <a:gd name="connsiteY18" fmla="*/ 2593427 h 3082158"/>
              <a:gd name="connsiteX19" fmla="*/ 5155324 w 5155948"/>
              <a:gd name="connsiteY19" fmla="*/ 2518541 h 3082158"/>
              <a:gd name="connsiteX20" fmla="*/ 5119851 w 5155948"/>
              <a:gd name="connsiteY20" fmla="*/ 2289941 h 3082158"/>
              <a:gd name="connsiteX21" fmla="*/ 5052848 w 5155948"/>
              <a:gd name="connsiteY21" fmla="*/ 1927334 h 3082158"/>
              <a:gd name="connsiteX22" fmla="*/ 4985844 w 5155948"/>
              <a:gd name="connsiteY22" fmla="*/ 1734207 h 3082158"/>
              <a:gd name="connsiteX23" fmla="*/ 4922782 w 5155948"/>
              <a:gd name="connsiteY23" fmla="*/ 1576551 h 3082158"/>
              <a:gd name="connsiteX24" fmla="*/ 4512879 w 5155948"/>
              <a:gd name="connsiteY24" fmla="*/ 1111469 h 3082158"/>
              <a:gd name="connsiteX25" fmla="*/ 4382813 w 5155948"/>
              <a:gd name="connsiteY25" fmla="*/ 969579 h 3082158"/>
              <a:gd name="connsiteX26" fmla="*/ 4099034 w 5155948"/>
              <a:gd name="connsiteY26" fmla="*/ 555734 h 3082158"/>
              <a:gd name="connsiteX27" fmla="*/ 3590596 w 5155948"/>
              <a:gd name="connsiteY27" fmla="*/ 240424 h 3082158"/>
              <a:gd name="connsiteX28" fmla="*/ 3421117 w 5155948"/>
              <a:gd name="connsiteY28" fmla="*/ 169479 h 3082158"/>
              <a:gd name="connsiteX29" fmla="*/ 2900855 w 5155948"/>
              <a:gd name="connsiteY29" fmla="*/ 39414 h 3082158"/>
              <a:gd name="connsiteX30" fmla="*/ 2707727 w 5155948"/>
              <a:gd name="connsiteY30" fmla="*/ 11824 h 3082158"/>
              <a:gd name="connsiteX31" fmla="*/ 2483069 w 5155948"/>
              <a:gd name="connsiteY31" fmla="*/ 0 h 3082158"/>
              <a:gd name="connsiteX32" fmla="*/ 1288831 w 5155948"/>
              <a:gd name="connsiteY32" fmla="*/ 7883 h 3082158"/>
              <a:gd name="connsiteX33" fmla="*/ 413844 w 5155948"/>
              <a:gd name="connsiteY33" fmla="*/ 11824 h 3082158"/>
              <a:gd name="connsiteX34" fmla="*/ 378372 w 5155948"/>
              <a:gd name="connsiteY34" fmla="*/ 15765 h 3082158"/>
              <a:gd name="connsiteX35" fmla="*/ 0 w 5155948"/>
              <a:gd name="connsiteY35" fmla="*/ 31531 h 3082158"/>
              <a:gd name="connsiteX36" fmla="*/ 15765 w 5155948"/>
              <a:gd name="connsiteY36" fmla="*/ 98534 h 3082158"/>
              <a:gd name="connsiteX37" fmla="*/ 39413 w 5155948"/>
              <a:gd name="connsiteY37" fmla="*/ 126124 h 3082158"/>
              <a:gd name="connsiteX38" fmla="*/ 63062 w 5155948"/>
              <a:gd name="connsiteY38" fmla="*/ 157655 h 3082158"/>
              <a:gd name="connsiteX39" fmla="*/ 74886 w 5155948"/>
              <a:gd name="connsiteY39" fmla="*/ 181303 h 3082158"/>
              <a:gd name="connsiteX40" fmla="*/ 149772 w 5155948"/>
              <a:gd name="connsiteY40" fmla="*/ 319251 h 3082158"/>
              <a:gd name="connsiteX41" fmla="*/ 189186 w 5155948"/>
              <a:gd name="connsiteY41" fmla="*/ 390196 h 3082158"/>
              <a:gd name="connsiteX42" fmla="*/ 279838 w 5155948"/>
              <a:gd name="connsiteY42" fmla="*/ 725214 h 3082158"/>
              <a:gd name="connsiteX43" fmla="*/ 307427 w 5155948"/>
              <a:gd name="connsiteY43" fmla="*/ 831631 h 3082158"/>
              <a:gd name="connsiteX44" fmla="*/ 323193 w 5155948"/>
              <a:gd name="connsiteY44" fmla="*/ 926224 h 3082158"/>
              <a:gd name="connsiteX45" fmla="*/ 394138 w 5155948"/>
              <a:gd name="connsiteY45" fmla="*/ 1194238 h 3082158"/>
              <a:gd name="connsiteX46" fmla="*/ 413844 w 5155948"/>
              <a:gd name="connsiteY46" fmla="*/ 1277007 h 3082158"/>
              <a:gd name="connsiteX47" fmla="*/ 453258 w 5155948"/>
              <a:gd name="connsiteY47" fmla="*/ 1564727 h 3082158"/>
              <a:gd name="connsiteX48" fmla="*/ 472965 w 5155948"/>
              <a:gd name="connsiteY48" fmla="*/ 1954924 h 3082158"/>
              <a:gd name="connsiteX49" fmla="*/ 504496 w 5155948"/>
              <a:gd name="connsiteY49" fmla="*/ 2207172 h 3082158"/>
              <a:gd name="connsiteX50" fmla="*/ 587265 w 5155948"/>
              <a:gd name="connsiteY50" fmla="*/ 2546131 h 3082158"/>
              <a:gd name="connsiteX51" fmla="*/ 618796 w 5155948"/>
              <a:gd name="connsiteY51" fmla="*/ 2688020 h 3082158"/>
              <a:gd name="connsiteX52" fmla="*/ 658210 w 5155948"/>
              <a:gd name="connsiteY52" fmla="*/ 2877207 h 3082158"/>
              <a:gd name="connsiteX53" fmla="*/ 662151 w 5155948"/>
              <a:gd name="connsiteY53" fmla="*/ 2912679 h 3082158"/>
              <a:gd name="connsiteX54" fmla="*/ 670034 w 5155948"/>
              <a:gd name="connsiteY54" fmla="*/ 2940269 h 3082158"/>
              <a:gd name="connsiteX55" fmla="*/ 673975 w 5155948"/>
              <a:gd name="connsiteY55" fmla="*/ 2967858 h 3082158"/>
              <a:gd name="connsiteX56" fmla="*/ 670034 w 5155948"/>
              <a:gd name="connsiteY56" fmla="*/ 2991507 h 3082158"/>
              <a:gd name="connsiteX57" fmla="*/ 658210 w 5155948"/>
              <a:gd name="connsiteY57" fmla="*/ 3019096 h 3082158"/>
              <a:gd name="connsiteX58" fmla="*/ 654269 w 5155948"/>
              <a:gd name="connsiteY58" fmla="*/ 3030920 h 3082158"/>
              <a:gd name="connsiteX59" fmla="*/ 654269 w 5155948"/>
              <a:gd name="connsiteY59" fmla="*/ 3058510 h 308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155948" h="3082158">
                <a:moveTo>
                  <a:pt x="654269" y="3058510"/>
                </a:moveTo>
                <a:cubicBezTo>
                  <a:pt x="672005" y="3059824"/>
                  <a:pt x="725039" y="3044348"/>
                  <a:pt x="760686" y="3038803"/>
                </a:cubicBezTo>
                <a:cubicBezTo>
                  <a:pt x="784197" y="3035146"/>
                  <a:pt x="808035" y="3033979"/>
                  <a:pt x="831631" y="3030920"/>
                </a:cubicBezTo>
                <a:lnTo>
                  <a:pt x="973520" y="3011214"/>
                </a:lnTo>
                <a:cubicBezTo>
                  <a:pt x="1073955" y="2996335"/>
                  <a:pt x="1205928" y="2972588"/>
                  <a:pt x="1308538" y="2963917"/>
                </a:cubicBezTo>
                <a:cubicBezTo>
                  <a:pt x="1349142" y="2960486"/>
                  <a:pt x="1389986" y="2961062"/>
                  <a:pt x="1430720" y="2959976"/>
                </a:cubicBezTo>
                <a:lnTo>
                  <a:pt x="1604141" y="2956034"/>
                </a:lnTo>
                <a:lnTo>
                  <a:pt x="2215055" y="3007272"/>
                </a:lnTo>
                <a:cubicBezTo>
                  <a:pt x="2441748" y="3027704"/>
                  <a:pt x="2599145" y="3050641"/>
                  <a:pt x="2825969" y="3066393"/>
                </a:cubicBezTo>
                <a:cubicBezTo>
                  <a:pt x="3003789" y="3078742"/>
                  <a:pt x="3138861" y="3079073"/>
                  <a:pt x="3314700" y="3082158"/>
                </a:cubicBezTo>
                <a:cubicBezTo>
                  <a:pt x="3807020" y="3048205"/>
                  <a:pt x="3523735" y="3073547"/>
                  <a:pt x="4051738" y="3011214"/>
                </a:cubicBezTo>
                <a:lnTo>
                  <a:pt x="4225158" y="2991507"/>
                </a:lnTo>
                <a:lnTo>
                  <a:pt x="4426169" y="2971800"/>
                </a:lnTo>
                <a:lnTo>
                  <a:pt x="4642944" y="2908738"/>
                </a:lnTo>
                <a:cubicBezTo>
                  <a:pt x="4672007" y="2900057"/>
                  <a:pt x="4700130" y="2888095"/>
                  <a:pt x="4729655" y="2881148"/>
                </a:cubicBezTo>
                <a:cubicBezTo>
                  <a:pt x="4753498" y="2875538"/>
                  <a:pt x="4821890" y="2861034"/>
                  <a:pt x="4847896" y="2849617"/>
                </a:cubicBezTo>
                <a:cubicBezTo>
                  <a:pt x="4907366" y="2823508"/>
                  <a:pt x="5013530" y="2767617"/>
                  <a:pt x="5064672" y="2727434"/>
                </a:cubicBezTo>
                <a:cubicBezTo>
                  <a:pt x="5087329" y="2709632"/>
                  <a:pt x="5104086" y="2685393"/>
                  <a:pt x="5123793" y="2664372"/>
                </a:cubicBezTo>
                <a:cubicBezTo>
                  <a:pt x="5132989" y="2640724"/>
                  <a:pt x="5146020" y="2618227"/>
                  <a:pt x="5151382" y="2593427"/>
                </a:cubicBezTo>
                <a:cubicBezTo>
                  <a:pt x="5156665" y="2568995"/>
                  <a:pt x="5156387" y="2543515"/>
                  <a:pt x="5155324" y="2518541"/>
                </a:cubicBezTo>
                <a:cubicBezTo>
                  <a:pt x="5150949" y="2415728"/>
                  <a:pt x="5138010" y="2392843"/>
                  <a:pt x="5119851" y="2289941"/>
                </a:cubicBezTo>
                <a:cubicBezTo>
                  <a:pt x="5104492" y="2202905"/>
                  <a:pt x="5080736" y="2023269"/>
                  <a:pt x="5052848" y="1927334"/>
                </a:cubicBezTo>
                <a:cubicBezTo>
                  <a:pt x="5033827" y="1861903"/>
                  <a:pt x="5009533" y="1798097"/>
                  <a:pt x="4985844" y="1734207"/>
                </a:cubicBezTo>
                <a:cubicBezTo>
                  <a:pt x="4966166" y="1681137"/>
                  <a:pt x="4951758" y="1625172"/>
                  <a:pt x="4922782" y="1576551"/>
                </a:cubicBezTo>
                <a:cubicBezTo>
                  <a:pt x="4778098" y="1333775"/>
                  <a:pt x="4717090" y="1317852"/>
                  <a:pt x="4512879" y="1111469"/>
                </a:cubicBezTo>
                <a:cubicBezTo>
                  <a:pt x="4467751" y="1065861"/>
                  <a:pt x="4420634" y="1021408"/>
                  <a:pt x="4382813" y="969579"/>
                </a:cubicBezTo>
                <a:cubicBezTo>
                  <a:pt x="4316490" y="878693"/>
                  <a:pt x="4201958" y="658659"/>
                  <a:pt x="4099034" y="555734"/>
                </a:cubicBezTo>
                <a:cubicBezTo>
                  <a:pt x="3952274" y="408973"/>
                  <a:pt x="3786633" y="322487"/>
                  <a:pt x="3590596" y="240424"/>
                </a:cubicBezTo>
                <a:cubicBezTo>
                  <a:pt x="3534103" y="216776"/>
                  <a:pt x="3478939" y="189662"/>
                  <a:pt x="3421117" y="169479"/>
                </a:cubicBezTo>
                <a:cubicBezTo>
                  <a:pt x="3226294" y="101475"/>
                  <a:pt x="3105555" y="75844"/>
                  <a:pt x="2900855" y="39414"/>
                </a:cubicBezTo>
                <a:cubicBezTo>
                  <a:pt x="2836831" y="28020"/>
                  <a:pt x="2772469" y="17932"/>
                  <a:pt x="2707727" y="11824"/>
                </a:cubicBezTo>
                <a:cubicBezTo>
                  <a:pt x="2633069" y="4781"/>
                  <a:pt x="2557955" y="3941"/>
                  <a:pt x="2483069" y="0"/>
                </a:cubicBezTo>
                <a:lnTo>
                  <a:pt x="1288831" y="7883"/>
                </a:lnTo>
                <a:lnTo>
                  <a:pt x="413844" y="11824"/>
                </a:lnTo>
                <a:cubicBezTo>
                  <a:pt x="401948" y="11927"/>
                  <a:pt x="390258" y="15256"/>
                  <a:pt x="378372" y="15765"/>
                </a:cubicBezTo>
                <a:cubicBezTo>
                  <a:pt x="-109953" y="36693"/>
                  <a:pt x="333954" y="12447"/>
                  <a:pt x="0" y="31531"/>
                </a:cubicBezTo>
                <a:cubicBezTo>
                  <a:pt x="5255" y="53865"/>
                  <a:pt x="6940" y="77355"/>
                  <a:pt x="15765" y="98534"/>
                </a:cubicBezTo>
                <a:cubicBezTo>
                  <a:pt x="20424" y="109715"/>
                  <a:pt x="31846" y="116666"/>
                  <a:pt x="39413" y="126124"/>
                </a:cubicBezTo>
                <a:cubicBezTo>
                  <a:pt x="47620" y="136383"/>
                  <a:pt x="55957" y="146604"/>
                  <a:pt x="63062" y="157655"/>
                </a:cubicBezTo>
                <a:cubicBezTo>
                  <a:pt x="67828" y="165068"/>
                  <a:pt x="70513" y="173651"/>
                  <a:pt x="74886" y="181303"/>
                </a:cubicBezTo>
                <a:cubicBezTo>
                  <a:pt x="236687" y="464456"/>
                  <a:pt x="55469" y="136541"/>
                  <a:pt x="149772" y="319251"/>
                </a:cubicBezTo>
                <a:cubicBezTo>
                  <a:pt x="162180" y="343291"/>
                  <a:pt x="180149" y="364697"/>
                  <a:pt x="189186" y="390196"/>
                </a:cubicBezTo>
                <a:cubicBezTo>
                  <a:pt x="274146" y="629905"/>
                  <a:pt x="241200" y="561002"/>
                  <a:pt x="279838" y="725214"/>
                </a:cubicBezTo>
                <a:cubicBezTo>
                  <a:pt x="288231" y="760885"/>
                  <a:pt x="299701" y="795810"/>
                  <a:pt x="307427" y="831631"/>
                </a:cubicBezTo>
                <a:cubicBezTo>
                  <a:pt x="314167" y="862878"/>
                  <a:pt x="315759" y="895135"/>
                  <a:pt x="323193" y="926224"/>
                </a:cubicBezTo>
                <a:cubicBezTo>
                  <a:pt x="344686" y="1016105"/>
                  <a:pt x="372734" y="1104336"/>
                  <a:pt x="394138" y="1194238"/>
                </a:cubicBezTo>
                <a:cubicBezTo>
                  <a:pt x="400707" y="1221828"/>
                  <a:pt x="408282" y="1249197"/>
                  <a:pt x="413844" y="1277007"/>
                </a:cubicBezTo>
                <a:cubicBezTo>
                  <a:pt x="437207" y="1393824"/>
                  <a:pt x="438559" y="1435379"/>
                  <a:pt x="453258" y="1564727"/>
                </a:cubicBezTo>
                <a:cubicBezTo>
                  <a:pt x="458114" y="1812366"/>
                  <a:pt x="451943" y="1714666"/>
                  <a:pt x="472965" y="1954924"/>
                </a:cubicBezTo>
                <a:cubicBezTo>
                  <a:pt x="482232" y="2060834"/>
                  <a:pt x="484850" y="2102391"/>
                  <a:pt x="504496" y="2207172"/>
                </a:cubicBezTo>
                <a:cubicBezTo>
                  <a:pt x="559202" y="2498937"/>
                  <a:pt x="522213" y="2292770"/>
                  <a:pt x="587265" y="2546131"/>
                </a:cubicBezTo>
                <a:cubicBezTo>
                  <a:pt x="599314" y="2593059"/>
                  <a:pt x="609906" y="2640393"/>
                  <a:pt x="618796" y="2688020"/>
                </a:cubicBezTo>
                <a:cubicBezTo>
                  <a:pt x="653834" y="2875723"/>
                  <a:pt x="619037" y="2789070"/>
                  <a:pt x="658210" y="2877207"/>
                </a:cubicBezTo>
                <a:cubicBezTo>
                  <a:pt x="659524" y="2889031"/>
                  <a:pt x="659959" y="2900986"/>
                  <a:pt x="662151" y="2912679"/>
                </a:cubicBezTo>
                <a:cubicBezTo>
                  <a:pt x="663914" y="2922080"/>
                  <a:pt x="668030" y="2930917"/>
                  <a:pt x="670034" y="2940269"/>
                </a:cubicBezTo>
                <a:cubicBezTo>
                  <a:pt x="671980" y="2949352"/>
                  <a:pt x="672661" y="2958662"/>
                  <a:pt x="673975" y="2967858"/>
                </a:cubicBezTo>
                <a:cubicBezTo>
                  <a:pt x="672661" y="2975741"/>
                  <a:pt x="672384" y="2983869"/>
                  <a:pt x="670034" y="2991507"/>
                </a:cubicBezTo>
                <a:cubicBezTo>
                  <a:pt x="667092" y="3001070"/>
                  <a:pt x="661926" y="3009806"/>
                  <a:pt x="658210" y="3019096"/>
                </a:cubicBezTo>
                <a:cubicBezTo>
                  <a:pt x="656667" y="3022953"/>
                  <a:pt x="654856" y="3026807"/>
                  <a:pt x="654269" y="3030920"/>
                </a:cubicBezTo>
                <a:cubicBezTo>
                  <a:pt x="653526" y="3036123"/>
                  <a:pt x="636533" y="3057196"/>
                  <a:pt x="654269" y="3058510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7190E1-5C78-54B5-EBD5-1A2EA8DFBEDE}"/>
              </a:ext>
            </a:extLst>
          </p:cNvPr>
          <p:cNvSpPr/>
          <p:nvPr/>
        </p:nvSpPr>
        <p:spPr>
          <a:xfrm>
            <a:off x="4166038" y="4449817"/>
            <a:ext cx="6288008" cy="2242645"/>
          </a:xfrm>
          <a:custGeom>
            <a:avLst/>
            <a:gdLst>
              <a:gd name="connsiteX0" fmla="*/ 3251638 w 6288008"/>
              <a:gd name="connsiteY0" fmla="*/ 283780 h 2242645"/>
              <a:gd name="connsiteX1" fmla="*/ 3243755 w 6288008"/>
              <a:gd name="connsiteY1" fmla="*/ 303486 h 2242645"/>
              <a:gd name="connsiteX2" fmla="*/ 3235872 w 6288008"/>
              <a:gd name="connsiteY2" fmla="*/ 342900 h 2242645"/>
              <a:gd name="connsiteX3" fmla="*/ 3220107 w 6288008"/>
              <a:gd name="connsiteY3" fmla="*/ 374431 h 2242645"/>
              <a:gd name="connsiteX4" fmla="*/ 3176752 w 6288008"/>
              <a:gd name="connsiteY4" fmla="*/ 472966 h 2242645"/>
              <a:gd name="connsiteX5" fmla="*/ 3149162 w 6288008"/>
              <a:gd name="connsiteY5" fmla="*/ 520262 h 2242645"/>
              <a:gd name="connsiteX6" fmla="*/ 3105807 w 6288008"/>
              <a:gd name="connsiteY6" fmla="*/ 591207 h 2242645"/>
              <a:gd name="connsiteX7" fmla="*/ 3038803 w 6288008"/>
              <a:gd name="connsiteY7" fmla="*/ 662152 h 2242645"/>
              <a:gd name="connsiteX8" fmla="*/ 3015155 w 6288008"/>
              <a:gd name="connsiteY8" fmla="*/ 685800 h 2242645"/>
              <a:gd name="connsiteX9" fmla="*/ 2983624 w 6288008"/>
              <a:gd name="connsiteY9" fmla="*/ 705507 h 2242645"/>
              <a:gd name="connsiteX10" fmla="*/ 2920562 w 6288008"/>
              <a:gd name="connsiteY10" fmla="*/ 748862 h 2242645"/>
              <a:gd name="connsiteX11" fmla="*/ 2833852 w 6288008"/>
              <a:gd name="connsiteY11" fmla="*/ 780393 h 2242645"/>
              <a:gd name="connsiteX12" fmla="*/ 2711669 w 6288008"/>
              <a:gd name="connsiteY12" fmla="*/ 800100 h 2242645"/>
              <a:gd name="connsiteX13" fmla="*/ 2498834 w 6288008"/>
              <a:gd name="connsiteY13" fmla="*/ 796159 h 2242645"/>
              <a:gd name="connsiteX14" fmla="*/ 2479128 w 6288008"/>
              <a:gd name="connsiteY14" fmla="*/ 784335 h 2242645"/>
              <a:gd name="connsiteX15" fmla="*/ 2459421 w 6288008"/>
              <a:gd name="connsiteY15" fmla="*/ 780393 h 2242645"/>
              <a:gd name="connsiteX16" fmla="*/ 2443655 w 6288008"/>
              <a:gd name="connsiteY16" fmla="*/ 760686 h 2242645"/>
              <a:gd name="connsiteX17" fmla="*/ 2392417 w 6288008"/>
              <a:gd name="connsiteY17" fmla="*/ 709449 h 2242645"/>
              <a:gd name="connsiteX18" fmla="*/ 2349062 w 6288008"/>
              <a:gd name="connsiteY18" fmla="*/ 650328 h 2242645"/>
              <a:gd name="connsiteX19" fmla="*/ 2325414 w 6288008"/>
              <a:gd name="connsiteY19" fmla="*/ 630621 h 2242645"/>
              <a:gd name="connsiteX20" fmla="*/ 2305707 w 6288008"/>
              <a:gd name="connsiteY20" fmla="*/ 606973 h 2242645"/>
              <a:gd name="connsiteX21" fmla="*/ 2278117 w 6288008"/>
              <a:gd name="connsiteY21" fmla="*/ 591207 h 2242645"/>
              <a:gd name="connsiteX22" fmla="*/ 2266293 w 6288008"/>
              <a:gd name="connsiteY22" fmla="*/ 579383 h 2242645"/>
              <a:gd name="connsiteX23" fmla="*/ 2230821 w 6288008"/>
              <a:gd name="connsiteY23" fmla="*/ 551793 h 2242645"/>
              <a:gd name="connsiteX24" fmla="*/ 2211114 w 6288008"/>
              <a:gd name="connsiteY24" fmla="*/ 536028 h 2242645"/>
              <a:gd name="connsiteX25" fmla="*/ 2191407 w 6288008"/>
              <a:gd name="connsiteY25" fmla="*/ 520262 h 2242645"/>
              <a:gd name="connsiteX26" fmla="*/ 2124403 w 6288008"/>
              <a:gd name="connsiteY26" fmla="*/ 484790 h 2242645"/>
              <a:gd name="connsiteX27" fmla="*/ 2092872 w 6288008"/>
              <a:gd name="connsiteY27" fmla="*/ 472966 h 2242645"/>
              <a:gd name="connsiteX28" fmla="*/ 2077107 w 6288008"/>
              <a:gd name="connsiteY28" fmla="*/ 457200 h 2242645"/>
              <a:gd name="connsiteX29" fmla="*/ 1990396 w 6288008"/>
              <a:gd name="connsiteY29" fmla="*/ 461142 h 2242645"/>
              <a:gd name="connsiteX30" fmla="*/ 1927334 w 6288008"/>
              <a:gd name="connsiteY30" fmla="*/ 492673 h 2242645"/>
              <a:gd name="connsiteX31" fmla="*/ 1907628 w 6288008"/>
              <a:gd name="connsiteY31" fmla="*/ 504497 h 2242645"/>
              <a:gd name="connsiteX32" fmla="*/ 1864272 w 6288008"/>
              <a:gd name="connsiteY32" fmla="*/ 516321 h 2242645"/>
              <a:gd name="connsiteX33" fmla="*/ 1430721 w 6288008"/>
              <a:gd name="connsiteY33" fmla="*/ 717331 h 2242645"/>
              <a:gd name="connsiteX34" fmla="*/ 1418896 w 6288008"/>
              <a:gd name="connsiteY34" fmla="*/ 575442 h 2242645"/>
              <a:gd name="connsiteX35" fmla="*/ 1407072 w 6288008"/>
              <a:gd name="connsiteY35" fmla="*/ 539969 h 2242645"/>
              <a:gd name="connsiteX36" fmla="*/ 1359776 w 6288008"/>
              <a:gd name="connsiteY36" fmla="*/ 532086 h 2242645"/>
              <a:gd name="connsiteX37" fmla="*/ 1174531 w 6288008"/>
              <a:gd name="connsiteY37" fmla="*/ 551793 h 2242645"/>
              <a:gd name="connsiteX38" fmla="*/ 1119352 w 6288008"/>
              <a:gd name="connsiteY38" fmla="*/ 571500 h 2242645"/>
              <a:gd name="connsiteX39" fmla="*/ 1079938 w 6288008"/>
              <a:gd name="connsiteY39" fmla="*/ 579383 h 2242645"/>
              <a:gd name="connsiteX40" fmla="*/ 1028700 w 6288008"/>
              <a:gd name="connsiteY40" fmla="*/ 575442 h 2242645"/>
              <a:gd name="connsiteX41" fmla="*/ 1001110 w 6288008"/>
              <a:gd name="connsiteY41" fmla="*/ 563617 h 2242645"/>
              <a:gd name="connsiteX42" fmla="*/ 969579 w 6288008"/>
              <a:gd name="connsiteY42" fmla="*/ 559676 h 2242645"/>
              <a:gd name="connsiteX43" fmla="*/ 922283 w 6288008"/>
              <a:gd name="connsiteY43" fmla="*/ 563617 h 2242645"/>
              <a:gd name="connsiteX44" fmla="*/ 800100 w 6288008"/>
              <a:gd name="connsiteY44" fmla="*/ 583324 h 2242645"/>
              <a:gd name="connsiteX45" fmla="*/ 559676 w 6288008"/>
              <a:gd name="connsiteY45" fmla="*/ 591207 h 2242645"/>
              <a:gd name="connsiteX46" fmla="*/ 504496 w 6288008"/>
              <a:gd name="connsiteY46" fmla="*/ 599090 h 2242645"/>
              <a:gd name="connsiteX47" fmla="*/ 378372 w 6288008"/>
              <a:gd name="connsiteY47" fmla="*/ 610914 h 2242645"/>
              <a:gd name="connsiteX48" fmla="*/ 342900 w 6288008"/>
              <a:gd name="connsiteY48" fmla="*/ 618797 h 2242645"/>
              <a:gd name="connsiteX49" fmla="*/ 220717 w 6288008"/>
              <a:gd name="connsiteY49" fmla="*/ 634562 h 2242645"/>
              <a:gd name="connsiteX50" fmla="*/ 173421 w 6288008"/>
              <a:gd name="connsiteY50" fmla="*/ 646386 h 2242645"/>
              <a:gd name="connsiteX51" fmla="*/ 110359 w 6288008"/>
              <a:gd name="connsiteY51" fmla="*/ 670035 h 2242645"/>
              <a:gd name="connsiteX52" fmla="*/ 82769 w 6288008"/>
              <a:gd name="connsiteY52" fmla="*/ 677917 h 2242645"/>
              <a:gd name="connsiteX53" fmla="*/ 51238 w 6288008"/>
              <a:gd name="connsiteY53" fmla="*/ 701566 h 2242645"/>
              <a:gd name="connsiteX54" fmla="*/ 31531 w 6288008"/>
              <a:gd name="connsiteY54" fmla="*/ 717331 h 2242645"/>
              <a:gd name="connsiteX55" fmla="*/ 15765 w 6288008"/>
              <a:gd name="connsiteY55" fmla="*/ 740980 h 2242645"/>
              <a:gd name="connsiteX56" fmla="*/ 11824 w 6288008"/>
              <a:gd name="connsiteY56" fmla="*/ 776452 h 2242645"/>
              <a:gd name="connsiteX57" fmla="*/ 3941 w 6288008"/>
              <a:gd name="connsiteY57" fmla="*/ 938049 h 2242645"/>
              <a:gd name="connsiteX58" fmla="*/ 0 w 6288008"/>
              <a:gd name="connsiteY58" fmla="*/ 1005052 h 2242645"/>
              <a:gd name="connsiteX59" fmla="*/ 7883 w 6288008"/>
              <a:gd name="connsiteY59" fmla="*/ 1182414 h 2242645"/>
              <a:gd name="connsiteX60" fmla="*/ 39414 w 6288008"/>
              <a:gd name="connsiteY60" fmla="*/ 1202121 h 2242645"/>
              <a:gd name="connsiteX61" fmla="*/ 169479 w 6288008"/>
              <a:gd name="connsiteY61" fmla="*/ 1273066 h 2242645"/>
              <a:gd name="connsiteX62" fmla="*/ 666093 w 6288008"/>
              <a:gd name="connsiteY62" fmla="*/ 1367659 h 2242645"/>
              <a:gd name="connsiteX63" fmla="*/ 1198179 w 6288008"/>
              <a:gd name="connsiteY63" fmla="*/ 1438604 h 2242645"/>
              <a:gd name="connsiteX64" fmla="*/ 1596259 w 6288008"/>
              <a:gd name="connsiteY64" fmla="*/ 1501666 h 2242645"/>
              <a:gd name="connsiteX65" fmla="*/ 1954924 w 6288008"/>
              <a:gd name="connsiteY65" fmla="*/ 1564728 h 2242645"/>
              <a:gd name="connsiteX66" fmla="*/ 2487010 w 6288008"/>
              <a:gd name="connsiteY66" fmla="*/ 1639614 h 2242645"/>
              <a:gd name="connsiteX67" fmla="*/ 2688021 w 6288008"/>
              <a:gd name="connsiteY67" fmla="*/ 1663262 h 2242645"/>
              <a:gd name="connsiteX68" fmla="*/ 3034862 w 6288008"/>
              <a:gd name="connsiteY68" fmla="*/ 1749973 h 2242645"/>
              <a:gd name="connsiteX69" fmla="*/ 3263462 w 6288008"/>
              <a:gd name="connsiteY69" fmla="*/ 1872155 h 2242645"/>
              <a:gd name="connsiteX70" fmla="*/ 3448707 w 6288008"/>
              <a:gd name="connsiteY70" fmla="*/ 1986455 h 2242645"/>
              <a:gd name="connsiteX71" fmla="*/ 3547241 w 6288008"/>
              <a:gd name="connsiteY71" fmla="*/ 2017986 h 2242645"/>
              <a:gd name="connsiteX72" fmla="*/ 3799490 w 6288008"/>
              <a:gd name="connsiteY72" fmla="*/ 2112580 h 2242645"/>
              <a:gd name="connsiteX73" fmla="*/ 4079328 w 6288008"/>
              <a:gd name="connsiteY73" fmla="*/ 2211114 h 2242645"/>
              <a:gd name="connsiteX74" fmla="*/ 4374931 w 6288008"/>
              <a:gd name="connsiteY74" fmla="*/ 2242645 h 2242645"/>
              <a:gd name="connsiteX75" fmla="*/ 4745421 w 6288008"/>
              <a:gd name="connsiteY75" fmla="*/ 2234762 h 2242645"/>
              <a:gd name="connsiteX76" fmla="*/ 5309038 w 6288008"/>
              <a:gd name="connsiteY76" fmla="*/ 2230821 h 2242645"/>
              <a:gd name="connsiteX77" fmla="*/ 5592817 w 6288008"/>
              <a:gd name="connsiteY77" fmla="*/ 2199290 h 2242645"/>
              <a:gd name="connsiteX78" fmla="*/ 5998779 w 6288008"/>
              <a:gd name="connsiteY78" fmla="*/ 2053459 h 2242645"/>
              <a:gd name="connsiteX79" fmla="*/ 6117021 w 6288008"/>
              <a:gd name="connsiteY79" fmla="*/ 1939159 h 2242645"/>
              <a:gd name="connsiteX80" fmla="*/ 6191907 w 6288008"/>
              <a:gd name="connsiteY80" fmla="*/ 1785445 h 2242645"/>
              <a:gd name="connsiteX81" fmla="*/ 6262852 w 6288008"/>
              <a:gd name="connsiteY81" fmla="*/ 1541080 h 2242645"/>
              <a:gd name="connsiteX82" fmla="*/ 6286500 w 6288008"/>
              <a:gd name="connsiteY82" fmla="*/ 1217886 h 2242645"/>
              <a:gd name="connsiteX83" fmla="*/ 6278617 w 6288008"/>
              <a:gd name="connsiteY83" fmla="*/ 1056290 h 2242645"/>
              <a:gd name="connsiteX84" fmla="*/ 6164317 w 6288008"/>
              <a:gd name="connsiteY84" fmla="*/ 780393 h 2242645"/>
              <a:gd name="connsiteX85" fmla="*/ 6109138 w 6288008"/>
              <a:gd name="connsiteY85" fmla="*/ 642445 h 2242645"/>
              <a:gd name="connsiteX86" fmla="*/ 5971190 w 6288008"/>
              <a:gd name="connsiteY86" fmla="*/ 291662 h 2242645"/>
              <a:gd name="connsiteX87" fmla="*/ 5868714 w 6288008"/>
              <a:gd name="connsiteY87" fmla="*/ 165538 h 2242645"/>
              <a:gd name="connsiteX88" fmla="*/ 5829300 w 6288008"/>
              <a:gd name="connsiteY88" fmla="*/ 130066 h 2242645"/>
              <a:gd name="connsiteX89" fmla="*/ 5785945 w 6288008"/>
              <a:gd name="connsiteY89" fmla="*/ 114300 h 2242645"/>
              <a:gd name="connsiteX90" fmla="*/ 5655879 w 6288008"/>
              <a:gd name="connsiteY90" fmla="*/ 98535 h 2242645"/>
              <a:gd name="connsiteX91" fmla="*/ 5450928 w 6288008"/>
              <a:gd name="connsiteY91" fmla="*/ 86711 h 2242645"/>
              <a:gd name="connsiteX92" fmla="*/ 5336628 w 6288008"/>
              <a:gd name="connsiteY92" fmla="*/ 63062 h 2242645"/>
              <a:gd name="connsiteX93" fmla="*/ 5249917 w 6288008"/>
              <a:gd name="connsiteY93" fmla="*/ 31531 h 2242645"/>
              <a:gd name="connsiteX94" fmla="*/ 5108028 w 6288008"/>
              <a:gd name="connsiteY94" fmla="*/ 11824 h 2242645"/>
              <a:gd name="connsiteX95" fmla="*/ 5041024 w 6288008"/>
              <a:gd name="connsiteY95" fmla="*/ 3942 h 2242645"/>
              <a:gd name="connsiteX96" fmla="*/ 4887310 w 6288008"/>
              <a:gd name="connsiteY96" fmla="*/ 0 h 2242645"/>
              <a:gd name="connsiteX97" fmla="*/ 4339459 w 6288008"/>
              <a:gd name="connsiteY97" fmla="*/ 11824 h 2242645"/>
              <a:gd name="connsiteX98" fmla="*/ 3988676 w 6288008"/>
              <a:gd name="connsiteY98" fmla="*/ 19707 h 2242645"/>
              <a:gd name="connsiteX99" fmla="*/ 3783724 w 6288008"/>
              <a:gd name="connsiteY99" fmla="*/ 39414 h 2242645"/>
              <a:gd name="connsiteX100" fmla="*/ 3697014 w 6288008"/>
              <a:gd name="connsiteY100" fmla="*/ 43355 h 2242645"/>
              <a:gd name="connsiteX101" fmla="*/ 3645776 w 6288008"/>
              <a:gd name="connsiteY101" fmla="*/ 47297 h 2242645"/>
              <a:gd name="connsiteX102" fmla="*/ 3334407 w 6288008"/>
              <a:gd name="connsiteY102" fmla="*/ 47297 h 2242645"/>
              <a:gd name="connsiteX103" fmla="*/ 3298934 w 6288008"/>
              <a:gd name="connsiteY103" fmla="*/ 55180 h 2242645"/>
              <a:gd name="connsiteX104" fmla="*/ 3251638 w 6288008"/>
              <a:gd name="connsiteY104" fmla="*/ 63062 h 2242645"/>
              <a:gd name="connsiteX105" fmla="*/ 3235872 w 6288008"/>
              <a:gd name="connsiteY105" fmla="*/ 70945 h 2242645"/>
              <a:gd name="connsiteX106" fmla="*/ 3212224 w 6288008"/>
              <a:gd name="connsiteY106" fmla="*/ 126124 h 2242645"/>
              <a:gd name="connsiteX107" fmla="*/ 3208283 w 6288008"/>
              <a:gd name="connsiteY107" fmla="*/ 153714 h 2242645"/>
              <a:gd name="connsiteX108" fmla="*/ 3212224 w 6288008"/>
              <a:gd name="connsiteY108" fmla="*/ 208893 h 2242645"/>
              <a:gd name="connsiteX109" fmla="*/ 3224048 w 6288008"/>
              <a:gd name="connsiteY109" fmla="*/ 224659 h 2242645"/>
              <a:gd name="connsiteX110" fmla="*/ 3227990 w 6288008"/>
              <a:gd name="connsiteY110" fmla="*/ 240424 h 2242645"/>
              <a:gd name="connsiteX111" fmla="*/ 3235872 w 6288008"/>
              <a:gd name="connsiteY111" fmla="*/ 271955 h 2242645"/>
              <a:gd name="connsiteX112" fmla="*/ 3251638 w 6288008"/>
              <a:gd name="connsiteY112" fmla="*/ 283780 h 224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88008" h="2242645">
                <a:moveTo>
                  <a:pt x="3251638" y="283780"/>
                </a:moveTo>
                <a:cubicBezTo>
                  <a:pt x="3252952" y="289035"/>
                  <a:pt x="3245578" y="296650"/>
                  <a:pt x="3243755" y="303486"/>
                </a:cubicBezTo>
                <a:cubicBezTo>
                  <a:pt x="3240303" y="316432"/>
                  <a:pt x="3240109" y="330189"/>
                  <a:pt x="3235872" y="342900"/>
                </a:cubicBezTo>
                <a:cubicBezTo>
                  <a:pt x="3232156" y="354048"/>
                  <a:pt x="3224879" y="363693"/>
                  <a:pt x="3220107" y="374431"/>
                </a:cubicBezTo>
                <a:cubicBezTo>
                  <a:pt x="3192292" y="437015"/>
                  <a:pt x="3216430" y="396444"/>
                  <a:pt x="3176752" y="472966"/>
                </a:cubicBezTo>
                <a:cubicBezTo>
                  <a:pt x="3168350" y="489169"/>
                  <a:pt x="3157702" y="504131"/>
                  <a:pt x="3149162" y="520262"/>
                </a:cubicBezTo>
                <a:cubicBezTo>
                  <a:pt x="3128331" y="559609"/>
                  <a:pt x="3160671" y="533116"/>
                  <a:pt x="3105807" y="591207"/>
                </a:cubicBezTo>
                <a:lnTo>
                  <a:pt x="3038803" y="662152"/>
                </a:lnTo>
                <a:cubicBezTo>
                  <a:pt x="3031090" y="670201"/>
                  <a:pt x="3024714" y="680065"/>
                  <a:pt x="3015155" y="685800"/>
                </a:cubicBezTo>
                <a:cubicBezTo>
                  <a:pt x="3009217" y="689363"/>
                  <a:pt x="2990796" y="699990"/>
                  <a:pt x="2983624" y="705507"/>
                </a:cubicBezTo>
                <a:cubicBezTo>
                  <a:pt x="2954574" y="727853"/>
                  <a:pt x="2950225" y="737209"/>
                  <a:pt x="2920562" y="748862"/>
                </a:cubicBezTo>
                <a:cubicBezTo>
                  <a:pt x="2891937" y="760108"/>
                  <a:pt x="2864337" y="776328"/>
                  <a:pt x="2833852" y="780393"/>
                </a:cubicBezTo>
                <a:cubicBezTo>
                  <a:pt x="2753532" y="791103"/>
                  <a:pt x="2794272" y="784612"/>
                  <a:pt x="2711669" y="800100"/>
                </a:cubicBezTo>
                <a:cubicBezTo>
                  <a:pt x="2640724" y="798786"/>
                  <a:pt x="2569629" y="800958"/>
                  <a:pt x="2498834" y="796159"/>
                </a:cubicBezTo>
                <a:cubicBezTo>
                  <a:pt x="2491191" y="795641"/>
                  <a:pt x="2486240" y="787180"/>
                  <a:pt x="2479128" y="784335"/>
                </a:cubicBezTo>
                <a:cubicBezTo>
                  <a:pt x="2472908" y="781847"/>
                  <a:pt x="2465990" y="781707"/>
                  <a:pt x="2459421" y="780393"/>
                </a:cubicBezTo>
                <a:cubicBezTo>
                  <a:pt x="2454166" y="773824"/>
                  <a:pt x="2449431" y="766802"/>
                  <a:pt x="2443655" y="760686"/>
                </a:cubicBezTo>
                <a:cubicBezTo>
                  <a:pt x="2427070" y="743126"/>
                  <a:pt x="2405218" y="729931"/>
                  <a:pt x="2392417" y="709449"/>
                </a:cubicBezTo>
                <a:cubicBezTo>
                  <a:pt x="2375304" y="682068"/>
                  <a:pt x="2371968" y="673234"/>
                  <a:pt x="2349062" y="650328"/>
                </a:cubicBezTo>
                <a:cubicBezTo>
                  <a:pt x="2341806" y="643072"/>
                  <a:pt x="2332670" y="637877"/>
                  <a:pt x="2325414" y="630621"/>
                </a:cubicBezTo>
                <a:cubicBezTo>
                  <a:pt x="2318158" y="623365"/>
                  <a:pt x="2313590" y="613542"/>
                  <a:pt x="2305707" y="606973"/>
                </a:cubicBezTo>
                <a:cubicBezTo>
                  <a:pt x="2297570" y="600192"/>
                  <a:pt x="2286795" y="597281"/>
                  <a:pt x="2278117" y="591207"/>
                </a:cubicBezTo>
                <a:cubicBezTo>
                  <a:pt x="2273551" y="588011"/>
                  <a:pt x="2270575" y="582951"/>
                  <a:pt x="2266293" y="579383"/>
                </a:cubicBezTo>
                <a:cubicBezTo>
                  <a:pt x="2254786" y="569793"/>
                  <a:pt x="2242600" y="561048"/>
                  <a:pt x="2230821" y="551793"/>
                </a:cubicBezTo>
                <a:cubicBezTo>
                  <a:pt x="2224206" y="546596"/>
                  <a:pt x="2217683" y="541283"/>
                  <a:pt x="2211114" y="536028"/>
                </a:cubicBezTo>
                <a:cubicBezTo>
                  <a:pt x="2204545" y="530773"/>
                  <a:pt x="2198761" y="524347"/>
                  <a:pt x="2191407" y="520262"/>
                </a:cubicBezTo>
                <a:cubicBezTo>
                  <a:pt x="2172247" y="509618"/>
                  <a:pt x="2144937" y="493774"/>
                  <a:pt x="2124403" y="484790"/>
                </a:cubicBezTo>
                <a:cubicBezTo>
                  <a:pt x="2114119" y="480291"/>
                  <a:pt x="2103382" y="476907"/>
                  <a:pt x="2092872" y="472966"/>
                </a:cubicBezTo>
                <a:cubicBezTo>
                  <a:pt x="2087617" y="467711"/>
                  <a:pt x="2084158" y="459550"/>
                  <a:pt x="2077107" y="457200"/>
                </a:cubicBezTo>
                <a:cubicBezTo>
                  <a:pt x="2046411" y="446968"/>
                  <a:pt x="2020407" y="455685"/>
                  <a:pt x="1990396" y="461142"/>
                </a:cubicBezTo>
                <a:cubicBezTo>
                  <a:pt x="1947710" y="496714"/>
                  <a:pt x="1987940" y="468431"/>
                  <a:pt x="1927334" y="492673"/>
                </a:cubicBezTo>
                <a:cubicBezTo>
                  <a:pt x="1920222" y="495518"/>
                  <a:pt x="1914801" y="501807"/>
                  <a:pt x="1907628" y="504497"/>
                </a:cubicBezTo>
                <a:cubicBezTo>
                  <a:pt x="1893602" y="509757"/>
                  <a:pt x="1877888" y="510075"/>
                  <a:pt x="1864272" y="516321"/>
                </a:cubicBezTo>
                <a:cubicBezTo>
                  <a:pt x="1396226" y="731021"/>
                  <a:pt x="1621258" y="653820"/>
                  <a:pt x="1430721" y="717331"/>
                </a:cubicBezTo>
                <a:cubicBezTo>
                  <a:pt x="1426779" y="670035"/>
                  <a:pt x="1425169" y="622486"/>
                  <a:pt x="1418896" y="575442"/>
                </a:cubicBezTo>
                <a:cubicBezTo>
                  <a:pt x="1417249" y="563087"/>
                  <a:pt x="1417123" y="547340"/>
                  <a:pt x="1407072" y="539969"/>
                </a:cubicBezTo>
                <a:cubicBezTo>
                  <a:pt x="1394184" y="530517"/>
                  <a:pt x="1375541" y="534714"/>
                  <a:pt x="1359776" y="532086"/>
                </a:cubicBezTo>
                <a:cubicBezTo>
                  <a:pt x="1298028" y="538655"/>
                  <a:pt x="1235810" y="541747"/>
                  <a:pt x="1174531" y="551793"/>
                </a:cubicBezTo>
                <a:cubicBezTo>
                  <a:pt x="1155257" y="554953"/>
                  <a:pt x="1138102" y="566031"/>
                  <a:pt x="1119352" y="571500"/>
                </a:cubicBezTo>
                <a:cubicBezTo>
                  <a:pt x="1106490" y="575252"/>
                  <a:pt x="1093076" y="576755"/>
                  <a:pt x="1079938" y="579383"/>
                </a:cubicBezTo>
                <a:cubicBezTo>
                  <a:pt x="1062859" y="578069"/>
                  <a:pt x="1045497" y="578802"/>
                  <a:pt x="1028700" y="575442"/>
                </a:cubicBezTo>
                <a:cubicBezTo>
                  <a:pt x="1018889" y="573480"/>
                  <a:pt x="1010778" y="566195"/>
                  <a:pt x="1001110" y="563617"/>
                </a:cubicBezTo>
                <a:cubicBezTo>
                  <a:pt x="990876" y="560888"/>
                  <a:pt x="980089" y="560990"/>
                  <a:pt x="969579" y="559676"/>
                </a:cubicBezTo>
                <a:cubicBezTo>
                  <a:pt x="953814" y="560990"/>
                  <a:pt x="937888" y="561016"/>
                  <a:pt x="922283" y="563617"/>
                </a:cubicBezTo>
                <a:cubicBezTo>
                  <a:pt x="827373" y="579436"/>
                  <a:pt x="927078" y="576975"/>
                  <a:pt x="800100" y="583324"/>
                </a:cubicBezTo>
                <a:cubicBezTo>
                  <a:pt x="720016" y="587328"/>
                  <a:pt x="639817" y="588579"/>
                  <a:pt x="559676" y="591207"/>
                </a:cubicBezTo>
                <a:cubicBezTo>
                  <a:pt x="541283" y="593835"/>
                  <a:pt x="522941" y="596854"/>
                  <a:pt x="504496" y="599090"/>
                </a:cubicBezTo>
                <a:cubicBezTo>
                  <a:pt x="445668" y="606221"/>
                  <a:pt x="432051" y="606785"/>
                  <a:pt x="378372" y="610914"/>
                </a:cubicBezTo>
                <a:cubicBezTo>
                  <a:pt x="366548" y="613542"/>
                  <a:pt x="354833" y="616722"/>
                  <a:pt x="342900" y="618797"/>
                </a:cubicBezTo>
                <a:cubicBezTo>
                  <a:pt x="308190" y="624834"/>
                  <a:pt x="254452" y="630594"/>
                  <a:pt x="220717" y="634562"/>
                </a:cubicBezTo>
                <a:cubicBezTo>
                  <a:pt x="204952" y="638503"/>
                  <a:pt x="188892" y="641413"/>
                  <a:pt x="173421" y="646386"/>
                </a:cubicBezTo>
                <a:cubicBezTo>
                  <a:pt x="152048" y="653256"/>
                  <a:pt x="131946" y="663868"/>
                  <a:pt x="110359" y="670035"/>
                </a:cubicBezTo>
                <a:lnTo>
                  <a:pt x="82769" y="677917"/>
                </a:lnTo>
                <a:cubicBezTo>
                  <a:pt x="47507" y="699075"/>
                  <a:pt x="76319" y="679621"/>
                  <a:pt x="51238" y="701566"/>
                </a:cubicBezTo>
                <a:cubicBezTo>
                  <a:pt x="44907" y="707105"/>
                  <a:pt x="37159" y="711078"/>
                  <a:pt x="31531" y="717331"/>
                </a:cubicBezTo>
                <a:cubicBezTo>
                  <a:pt x="25193" y="724373"/>
                  <a:pt x="21020" y="733097"/>
                  <a:pt x="15765" y="740980"/>
                </a:cubicBezTo>
                <a:cubicBezTo>
                  <a:pt x="14451" y="752804"/>
                  <a:pt x="12736" y="764590"/>
                  <a:pt x="11824" y="776452"/>
                </a:cubicBezTo>
                <a:cubicBezTo>
                  <a:pt x="7510" y="832542"/>
                  <a:pt x="6727" y="880935"/>
                  <a:pt x="3941" y="938049"/>
                </a:cubicBezTo>
                <a:cubicBezTo>
                  <a:pt x="2851" y="960395"/>
                  <a:pt x="1314" y="982718"/>
                  <a:pt x="0" y="1005052"/>
                </a:cubicBezTo>
                <a:cubicBezTo>
                  <a:pt x="2628" y="1064173"/>
                  <a:pt x="-3723" y="1124384"/>
                  <a:pt x="7883" y="1182414"/>
                </a:cubicBezTo>
                <a:cubicBezTo>
                  <a:pt x="10314" y="1194568"/>
                  <a:pt x="28604" y="1196057"/>
                  <a:pt x="39414" y="1202121"/>
                </a:cubicBezTo>
                <a:cubicBezTo>
                  <a:pt x="82485" y="1226283"/>
                  <a:pt x="123238" y="1255726"/>
                  <a:pt x="169479" y="1273066"/>
                </a:cubicBezTo>
                <a:cubicBezTo>
                  <a:pt x="353024" y="1341895"/>
                  <a:pt x="467550" y="1341636"/>
                  <a:pt x="666093" y="1367659"/>
                </a:cubicBezTo>
                <a:cubicBezTo>
                  <a:pt x="843507" y="1390912"/>
                  <a:pt x="1021451" y="1410608"/>
                  <a:pt x="1198179" y="1438604"/>
                </a:cubicBezTo>
                <a:lnTo>
                  <a:pt x="1596259" y="1501666"/>
                </a:lnTo>
                <a:cubicBezTo>
                  <a:pt x="1715996" y="1521622"/>
                  <a:pt x="1834965" y="1546150"/>
                  <a:pt x="1954924" y="1564728"/>
                </a:cubicBezTo>
                <a:cubicBezTo>
                  <a:pt x="2131924" y="1592139"/>
                  <a:pt x="2309127" y="1618687"/>
                  <a:pt x="2487010" y="1639614"/>
                </a:cubicBezTo>
                <a:cubicBezTo>
                  <a:pt x="2554014" y="1647497"/>
                  <a:pt x="2621403" y="1652603"/>
                  <a:pt x="2688021" y="1663262"/>
                </a:cubicBezTo>
                <a:cubicBezTo>
                  <a:pt x="2811413" y="1683005"/>
                  <a:pt x="2918107" y="1708151"/>
                  <a:pt x="3034862" y="1749973"/>
                </a:cubicBezTo>
                <a:cubicBezTo>
                  <a:pt x="3139053" y="1787295"/>
                  <a:pt x="3168585" y="1808904"/>
                  <a:pt x="3263462" y="1872155"/>
                </a:cubicBezTo>
                <a:cubicBezTo>
                  <a:pt x="3348309" y="1928720"/>
                  <a:pt x="3350124" y="1943929"/>
                  <a:pt x="3448707" y="1986455"/>
                </a:cubicBezTo>
                <a:cubicBezTo>
                  <a:pt x="3480372" y="2000114"/>
                  <a:pt x="3514790" y="2006318"/>
                  <a:pt x="3547241" y="2017986"/>
                </a:cubicBezTo>
                <a:cubicBezTo>
                  <a:pt x="3631745" y="2048370"/>
                  <a:pt x="3715444" y="2080950"/>
                  <a:pt x="3799490" y="2112580"/>
                </a:cubicBezTo>
                <a:cubicBezTo>
                  <a:pt x="3871389" y="2139639"/>
                  <a:pt x="4013281" y="2195754"/>
                  <a:pt x="4079328" y="2211114"/>
                </a:cubicBezTo>
                <a:cubicBezTo>
                  <a:pt x="4170763" y="2232378"/>
                  <a:pt x="4280168" y="2236531"/>
                  <a:pt x="4374931" y="2242645"/>
                </a:cubicBezTo>
                <a:lnTo>
                  <a:pt x="4745421" y="2234762"/>
                </a:lnTo>
                <a:lnTo>
                  <a:pt x="5309038" y="2230821"/>
                </a:lnTo>
                <a:cubicBezTo>
                  <a:pt x="5404130" y="2226840"/>
                  <a:pt x="5498224" y="2209800"/>
                  <a:pt x="5592817" y="2199290"/>
                </a:cubicBezTo>
                <a:cubicBezTo>
                  <a:pt x="5768307" y="2156930"/>
                  <a:pt x="5851268" y="2155733"/>
                  <a:pt x="5998779" y="2053459"/>
                </a:cubicBezTo>
                <a:cubicBezTo>
                  <a:pt x="6043829" y="2022225"/>
                  <a:pt x="6077607" y="1977259"/>
                  <a:pt x="6117021" y="1939159"/>
                </a:cubicBezTo>
                <a:cubicBezTo>
                  <a:pt x="6141983" y="1887921"/>
                  <a:pt x="6169824" y="1837988"/>
                  <a:pt x="6191907" y="1785445"/>
                </a:cubicBezTo>
                <a:cubicBezTo>
                  <a:pt x="6224683" y="1707462"/>
                  <a:pt x="6242463" y="1622635"/>
                  <a:pt x="6262852" y="1541080"/>
                </a:cubicBezTo>
                <a:cubicBezTo>
                  <a:pt x="6274175" y="1427843"/>
                  <a:pt x="6286500" y="1332222"/>
                  <a:pt x="6286500" y="1217886"/>
                </a:cubicBezTo>
                <a:cubicBezTo>
                  <a:pt x="6286500" y="1163957"/>
                  <a:pt x="6293123" y="1108232"/>
                  <a:pt x="6278617" y="1056290"/>
                </a:cubicBezTo>
                <a:cubicBezTo>
                  <a:pt x="6251841" y="960413"/>
                  <a:pt x="6202042" y="872513"/>
                  <a:pt x="6164317" y="780393"/>
                </a:cubicBezTo>
                <a:cubicBezTo>
                  <a:pt x="6145548" y="734562"/>
                  <a:pt x="6124154" y="689638"/>
                  <a:pt x="6109138" y="642445"/>
                </a:cubicBezTo>
                <a:cubicBezTo>
                  <a:pt x="6071070" y="522803"/>
                  <a:pt x="6033216" y="401708"/>
                  <a:pt x="5971190" y="291662"/>
                </a:cubicBezTo>
                <a:cubicBezTo>
                  <a:pt x="5938991" y="234535"/>
                  <a:pt x="5912654" y="207385"/>
                  <a:pt x="5868714" y="165538"/>
                </a:cubicBezTo>
                <a:cubicBezTo>
                  <a:pt x="5855915" y="153348"/>
                  <a:pt x="5844329" y="139369"/>
                  <a:pt x="5829300" y="130066"/>
                </a:cubicBezTo>
                <a:cubicBezTo>
                  <a:pt x="5816225" y="121972"/>
                  <a:pt x="5800945" y="117687"/>
                  <a:pt x="5785945" y="114300"/>
                </a:cubicBezTo>
                <a:cubicBezTo>
                  <a:pt x="5745661" y="105203"/>
                  <a:pt x="5697838" y="101117"/>
                  <a:pt x="5655879" y="98535"/>
                </a:cubicBezTo>
                <a:lnTo>
                  <a:pt x="5450928" y="86711"/>
                </a:lnTo>
                <a:cubicBezTo>
                  <a:pt x="5400128" y="79454"/>
                  <a:pt x="5386729" y="79762"/>
                  <a:pt x="5336628" y="63062"/>
                </a:cubicBezTo>
                <a:cubicBezTo>
                  <a:pt x="5284541" y="45700"/>
                  <a:pt x="5313915" y="43286"/>
                  <a:pt x="5249917" y="31531"/>
                </a:cubicBezTo>
                <a:cubicBezTo>
                  <a:pt x="5202952" y="22905"/>
                  <a:pt x="5155451" y="17403"/>
                  <a:pt x="5108028" y="11824"/>
                </a:cubicBezTo>
                <a:cubicBezTo>
                  <a:pt x="5085693" y="9197"/>
                  <a:pt x="5063480" y="5145"/>
                  <a:pt x="5041024" y="3942"/>
                </a:cubicBezTo>
                <a:cubicBezTo>
                  <a:pt x="4989843" y="1200"/>
                  <a:pt x="4938548" y="1314"/>
                  <a:pt x="4887310" y="0"/>
                </a:cubicBezTo>
                <a:lnTo>
                  <a:pt x="4339459" y="11824"/>
                </a:lnTo>
                <a:cubicBezTo>
                  <a:pt x="4000137" y="18679"/>
                  <a:pt x="4218659" y="12042"/>
                  <a:pt x="3988676" y="19707"/>
                </a:cubicBezTo>
                <a:cubicBezTo>
                  <a:pt x="3908602" y="28604"/>
                  <a:pt x="3874643" y="32920"/>
                  <a:pt x="3783724" y="39414"/>
                </a:cubicBezTo>
                <a:cubicBezTo>
                  <a:pt x="3754864" y="41475"/>
                  <a:pt x="3725900" y="41704"/>
                  <a:pt x="3697014" y="43355"/>
                </a:cubicBezTo>
                <a:cubicBezTo>
                  <a:pt x="3679912" y="44332"/>
                  <a:pt x="3662855" y="45983"/>
                  <a:pt x="3645776" y="47297"/>
                </a:cubicBezTo>
                <a:cubicBezTo>
                  <a:pt x="3531448" y="44638"/>
                  <a:pt x="3446998" y="39790"/>
                  <a:pt x="3334407" y="47297"/>
                </a:cubicBezTo>
                <a:cubicBezTo>
                  <a:pt x="3322321" y="48103"/>
                  <a:pt x="3310833" y="52914"/>
                  <a:pt x="3298934" y="55180"/>
                </a:cubicBezTo>
                <a:cubicBezTo>
                  <a:pt x="3283234" y="58170"/>
                  <a:pt x="3267403" y="60435"/>
                  <a:pt x="3251638" y="63062"/>
                </a:cubicBezTo>
                <a:cubicBezTo>
                  <a:pt x="3246383" y="65690"/>
                  <a:pt x="3240027" y="66790"/>
                  <a:pt x="3235872" y="70945"/>
                </a:cubicBezTo>
                <a:cubicBezTo>
                  <a:pt x="3219046" y="87771"/>
                  <a:pt x="3216746" y="103512"/>
                  <a:pt x="3212224" y="126124"/>
                </a:cubicBezTo>
                <a:cubicBezTo>
                  <a:pt x="3210402" y="135234"/>
                  <a:pt x="3209597" y="144517"/>
                  <a:pt x="3208283" y="153714"/>
                </a:cubicBezTo>
                <a:cubicBezTo>
                  <a:pt x="3209597" y="172107"/>
                  <a:pt x="3208224" y="190892"/>
                  <a:pt x="3212224" y="208893"/>
                </a:cubicBezTo>
                <a:cubicBezTo>
                  <a:pt x="3213649" y="215306"/>
                  <a:pt x="3221110" y="218783"/>
                  <a:pt x="3224048" y="224659"/>
                </a:cubicBezTo>
                <a:cubicBezTo>
                  <a:pt x="3226471" y="229504"/>
                  <a:pt x="3226502" y="235216"/>
                  <a:pt x="3227990" y="240424"/>
                </a:cubicBezTo>
                <a:cubicBezTo>
                  <a:pt x="3232755" y="257101"/>
                  <a:pt x="3233203" y="250599"/>
                  <a:pt x="3235872" y="271955"/>
                </a:cubicBezTo>
                <a:cubicBezTo>
                  <a:pt x="3236361" y="275866"/>
                  <a:pt x="3250324" y="278525"/>
                  <a:pt x="3251638" y="283780"/>
                </a:cubicBezTo>
                <a:close/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CFDDE-29E8-3DAD-22A3-EF6E40960A15}"/>
              </a:ext>
            </a:extLst>
          </p:cNvPr>
          <p:cNvSpPr txBox="1"/>
          <p:nvPr/>
        </p:nvSpPr>
        <p:spPr>
          <a:xfrm>
            <a:off x="236482" y="87758"/>
            <a:ext cx="3184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IEEE 123 Bus Feeder</a:t>
            </a:r>
          </a:p>
          <a:p>
            <a:r>
              <a:rPr lang="en-US" dirty="0"/>
              <a:t>132 buses (278 Phase)</a:t>
            </a:r>
          </a:p>
          <a:p>
            <a:r>
              <a:rPr lang="en-US" dirty="0"/>
              <a:t>3 nested levels (6 Control areas)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3B5A0-5BCD-4FC5-EA97-ADBA57955EE4}"/>
              </a:ext>
            </a:extLst>
          </p:cNvPr>
          <p:cNvSpPr txBox="1"/>
          <p:nvPr/>
        </p:nvSpPr>
        <p:spPr>
          <a:xfrm>
            <a:off x="-600549" y="414662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sourcebus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B1923-94B0-F58A-7F56-AB496C488BEB}"/>
              </a:ext>
            </a:extLst>
          </p:cNvPr>
          <p:cNvSpPr txBox="1"/>
          <p:nvPr/>
        </p:nvSpPr>
        <p:spPr>
          <a:xfrm>
            <a:off x="-464688" y="476217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150r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BB086-1B75-684C-7310-F0BDFC08BFB3}"/>
              </a:ext>
            </a:extLst>
          </p:cNvPr>
          <p:cNvSpPr txBox="1"/>
          <p:nvPr/>
        </p:nvSpPr>
        <p:spPr>
          <a:xfrm>
            <a:off x="236482" y="440823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933D8-9FA9-9882-6AAD-96976488AC10}"/>
              </a:ext>
            </a:extLst>
          </p:cNvPr>
          <p:cNvSpPr txBox="1"/>
          <p:nvPr/>
        </p:nvSpPr>
        <p:spPr>
          <a:xfrm>
            <a:off x="1131380" y="449681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D4EF4-CAA4-0449-28B8-F0317B455EB1}"/>
              </a:ext>
            </a:extLst>
          </p:cNvPr>
          <p:cNvSpPr txBox="1"/>
          <p:nvPr/>
        </p:nvSpPr>
        <p:spPr>
          <a:xfrm>
            <a:off x="1009104" y="427516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8798E-7495-D33D-594D-CD0ACDFDEACF}"/>
              </a:ext>
            </a:extLst>
          </p:cNvPr>
          <p:cNvSpPr txBox="1"/>
          <p:nvPr/>
        </p:nvSpPr>
        <p:spPr>
          <a:xfrm>
            <a:off x="1038992" y="48504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30236-B68F-9998-DA1C-CFD71E649BF0}"/>
              </a:ext>
            </a:extLst>
          </p:cNvPr>
          <p:cNvSpPr txBox="1"/>
          <p:nvPr/>
        </p:nvSpPr>
        <p:spPr>
          <a:xfrm>
            <a:off x="1023975" y="513815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80A05-9AB4-F69F-11DA-311D54A388A0}"/>
              </a:ext>
            </a:extLst>
          </p:cNvPr>
          <p:cNvSpPr txBox="1"/>
          <p:nvPr/>
        </p:nvSpPr>
        <p:spPr>
          <a:xfrm>
            <a:off x="1765887" y="478456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F4D4E-2D5D-B5F8-1793-7FE72980C235}"/>
              </a:ext>
            </a:extLst>
          </p:cNvPr>
          <p:cNvSpPr txBox="1"/>
          <p:nvPr/>
        </p:nvSpPr>
        <p:spPr>
          <a:xfrm>
            <a:off x="2307798" y="502378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8B7BD2-C4B3-3CCC-7750-092E366CA265}"/>
              </a:ext>
            </a:extLst>
          </p:cNvPr>
          <p:cNvSpPr txBox="1"/>
          <p:nvPr/>
        </p:nvSpPr>
        <p:spPr>
          <a:xfrm>
            <a:off x="2174348" y="445535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AB83E-2351-2388-CAD1-B1B1CEA7DCB4}"/>
              </a:ext>
            </a:extLst>
          </p:cNvPr>
          <p:cNvSpPr txBox="1"/>
          <p:nvPr/>
        </p:nvSpPr>
        <p:spPr>
          <a:xfrm>
            <a:off x="2855947" y="446530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08D77-2DFA-0DF6-2E50-1967CC6ED9CA}"/>
              </a:ext>
            </a:extLst>
          </p:cNvPr>
          <p:cNvSpPr txBox="1"/>
          <p:nvPr/>
        </p:nvSpPr>
        <p:spPr>
          <a:xfrm>
            <a:off x="1710587" y="444492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E65E1-7D1D-AC3F-CDDB-A539156235BD}"/>
              </a:ext>
            </a:extLst>
          </p:cNvPr>
          <p:cNvSpPr txBox="1"/>
          <p:nvPr/>
        </p:nvSpPr>
        <p:spPr>
          <a:xfrm>
            <a:off x="2142459" y="425693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9.1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185392-008A-2B7B-3A8A-43849587E485}"/>
              </a:ext>
            </a:extLst>
          </p:cNvPr>
          <p:cNvSpPr txBox="1"/>
          <p:nvPr/>
        </p:nvSpPr>
        <p:spPr>
          <a:xfrm>
            <a:off x="2134741" y="411069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9r.1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CD2884-7EC7-142C-7C6F-6FA8460C49C5}"/>
              </a:ext>
            </a:extLst>
          </p:cNvPr>
          <p:cNvSpPr txBox="1"/>
          <p:nvPr/>
        </p:nvSpPr>
        <p:spPr>
          <a:xfrm>
            <a:off x="2134741" y="363027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14.1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E3005-CBB2-B6E6-EEA6-2F59A30662C3}"/>
              </a:ext>
            </a:extLst>
          </p:cNvPr>
          <p:cNvSpPr txBox="1"/>
          <p:nvPr/>
        </p:nvSpPr>
        <p:spPr>
          <a:xfrm>
            <a:off x="2579786" y="363027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C83BD-71E3-0F16-EE47-5963B6BE67F5}"/>
              </a:ext>
            </a:extLst>
          </p:cNvPr>
          <p:cNvSpPr txBox="1"/>
          <p:nvPr/>
        </p:nvSpPr>
        <p:spPr>
          <a:xfrm>
            <a:off x="1604783" y="361588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11.1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A515E-46B9-9BEC-15F6-65737A907AC1}"/>
              </a:ext>
            </a:extLst>
          </p:cNvPr>
          <p:cNvSpPr txBox="1"/>
          <p:nvPr/>
        </p:nvSpPr>
        <p:spPr>
          <a:xfrm>
            <a:off x="2267933" y="477337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12.2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B03D4C-5377-6C56-8B6D-2A71708D5D2F}"/>
              </a:ext>
            </a:extLst>
          </p:cNvPr>
          <p:cNvSpPr txBox="1"/>
          <p:nvPr/>
        </p:nvSpPr>
        <p:spPr>
          <a:xfrm>
            <a:off x="2807878" y="469966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34.3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ABB1CF-E729-0AFA-9774-88421D2CDFB3}"/>
              </a:ext>
            </a:extLst>
          </p:cNvPr>
          <p:cNvSpPr txBox="1"/>
          <p:nvPr/>
        </p:nvSpPr>
        <p:spPr>
          <a:xfrm>
            <a:off x="2667578" y="48504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15.3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CC237-9310-60F0-FCC6-7B5E5D2FCBBD}"/>
              </a:ext>
            </a:extLst>
          </p:cNvPr>
          <p:cNvSpPr txBox="1"/>
          <p:nvPr/>
        </p:nvSpPr>
        <p:spPr>
          <a:xfrm>
            <a:off x="3441604" y="496483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17.3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B6417-E5F6-8DFD-82E2-07A4AAC75BBC}"/>
              </a:ext>
            </a:extLst>
          </p:cNvPr>
          <p:cNvSpPr txBox="1"/>
          <p:nvPr/>
        </p:nvSpPr>
        <p:spPr>
          <a:xfrm>
            <a:off x="2855947" y="527476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16.3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BC4A8-3D23-AE0B-2A64-D183D1899D7C}"/>
              </a:ext>
            </a:extLst>
          </p:cNvPr>
          <p:cNvSpPr txBox="1"/>
          <p:nvPr/>
        </p:nvSpPr>
        <p:spPr>
          <a:xfrm>
            <a:off x="2855947" y="340005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6862E-FBB8-21E3-D05C-43512E42142B}"/>
              </a:ext>
            </a:extLst>
          </p:cNvPr>
          <p:cNvSpPr txBox="1"/>
          <p:nvPr/>
        </p:nvSpPr>
        <p:spPr>
          <a:xfrm>
            <a:off x="3083605" y="447833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152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B1CAAD-E805-8859-1691-AA629ECFF60D}"/>
              </a:ext>
            </a:extLst>
          </p:cNvPr>
          <p:cNvSpPr txBox="1"/>
          <p:nvPr/>
        </p:nvSpPr>
        <p:spPr>
          <a:xfrm>
            <a:off x="2357381" y="338886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2B3C6-2057-CEAB-264A-53CDF8057F89}"/>
              </a:ext>
            </a:extLst>
          </p:cNvPr>
          <p:cNvSpPr txBox="1"/>
          <p:nvPr/>
        </p:nvSpPr>
        <p:spPr>
          <a:xfrm>
            <a:off x="1596340" y="338488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F45649-F1CE-B532-35FD-A1DE6760FAB5}"/>
              </a:ext>
            </a:extLst>
          </p:cNvPr>
          <p:cNvSpPr txBox="1"/>
          <p:nvPr/>
        </p:nvSpPr>
        <p:spPr>
          <a:xfrm>
            <a:off x="2874259" y="307738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0320F-87A8-8CE7-1975-E0010FF9D816}"/>
              </a:ext>
            </a:extLst>
          </p:cNvPr>
          <p:cNvSpPr txBox="1"/>
          <p:nvPr/>
        </p:nvSpPr>
        <p:spPr>
          <a:xfrm>
            <a:off x="1604783" y="303839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35687F-C908-367A-727D-0BCF5D3D5F11}"/>
              </a:ext>
            </a:extLst>
          </p:cNvPr>
          <p:cNvSpPr txBox="1"/>
          <p:nvPr/>
        </p:nvSpPr>
        <p:spPr>
          <a:xfrm>
            <a:off x="1604783" y="269468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024F19-A25C-5B2D-475F-83A169417523}"/>
              </a:ext>
            </a:extLst>
          </p:cNvPr>
          <p:cNvSpPr txBox="1"/>
          <p:nvPr/>
        </p:nvSpPr>
        <p:spPr>
          <a:xfrm>
            <a:off x="2839330" y="270860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17C9C-A389-E605-9131-2B29E8C304B5}"/>
              </a:ext>
            </a:extLst>
          </p:cNvPr>
          <p:cNvSpPr txBox="1"/>
          <p:nvPr/>
        </p:nvSpPr>
        <p:spPr>
          <a:xfrm>
            <a:off x="2855947" y="236834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48F9D2-9056-01E1-97C5-B75F87CD602D}"/>
              </a:ext>
            </a:extLst>
          </p:cNvPr>
          <p:cNvSpPr txBox="1"/>
          <p:nvPr/>
        </p:nvSpPr>
        <p:spPr>
          <a:xfrm>
            <a:off x="2839330" y="210868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47CB50-9430-E929-8F37-D9965D50A568}"/>
              </a:ext>
            </a:extLst>
          </p:cNvPr>
          <p:cNvSpPr txBox="1"/>
          <p:nvPr/>
        </p:nvSpPr>
        <p:spPr>
          <a:xfrm>
            <a:off x="2751478" y="168548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80C2F9-E0B9-D9AA-A684-30FDA75310D1}"/>
              </a:ext>
            </a:extLst>
          </p:cNvPr>
          <p:cNvSpPr txBox="1"/>
          <p:nvPr/>
        </p:nvSpPr>
        <p:spPr>
          <a:xfrm>
            <a:off x="3455772" y="170871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37B2-3F02-E0D9-E979-75C9E9CF630A}"/>
              </a:ext>
            </a:extLst>
          </p:cNvPr>
          <p:cNvSpPr txBox="1"/>
          <p:nvPr/>
        </p:nvSpPr>
        <p:spPr>
          <a:xfrm>
            <a:off x="3835701" y="170871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8E5D51-29A4-986E-3FD8-CEE5C5FE9EAF}"/>
              </a:ext>
            </a:extLst>
          </p:cNvPr>
          <p:cNvSpPr txBox="1"/>
          <p:nvPr/>
        </p:nvSpPr>
        <p:spPr>
          <a:xfrm>
            <a:off x="1967413" y="169591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359CA-FE14-A336-184F-5BDE1FBDF48C}"/>
              </a:ext>
            </a:extLst>
          </p:cNvPr>
          <p:cNvSpPr txBox="1"/>
          <p:nvPr/>
        </p:nvSpPr>
        <p:spPr>
          <a:xfrm>
            <a:off x="1929238" y="21550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B4ADB9-E93C-44EC-0648-C9E5CEE6F728}"/>
              </a:ext>
            </a:extLst>
          </p:cNvPr>
          <p:cNvSpPr txBox="1"/>
          <p:nvPr/>
        </p:nvSpPr>
        <p:spPr>
          <a:xfrm>
            <a:off x="1475695" y="233925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64467-2E43-1E6C-DC51-6E8664CCABCE}"/>
              </a:ext>
            </a:extLst>
          </p:cNvPr>
          <p:cNvSpPr txBox="1"/>
          <p:nvPr/>
        </p:nvSpPr>
        <p:spPr>
          <a:xfrm>
            <a:off x="1475695" y="169498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F49B88-DD96-CCA1-FDE8-9B1939923EF6}"/>
              </a:ext>
            </a:extLst>
          </p:cNvPr>
          <p:cNvSpPr txBox="1"/>
          <p:nvPr/>
        </p:nvSpPr>
        <p:spPr>
          <a:xfrm>
            <a:off x="3492917" y="233467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E2D67E-9BF9-78F6-C120-8BBAF7A1589D}"/>
              </a:ext>
            </a:extLst>
          </p:cNvPr>
          <p:cNvSpPr txBox="1"/>
          <p:nvPr/>
        </p:nvSpPr>
        <p:spPr>
          <a:xfrm>
            <a:off x="3771941" y="220203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31FECE-D496-E69B-5348-3E87F76335C9}"/>
              </a:ext>
            </a:extLst>
          </p:cNvPr>
          <p:cNvSpPr txBox="1"/>
          <p:nvPr/>
        </p:nvSpPr>
        <p:spPr>
          <a:xfrm>
            <a:off x="4159132" y="220844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B3394-5FCE-4091-02D5-01FADB8DAC99}"/>
              </a:ext>
            </a:extLst>
          </p:cNvPr>
          <p:cNvSpPr txBox="1"/>
          <p:nvPr/>
        </p:nvSpPr>
        <p:spPr>
          <a:xfrm>
            <a:off x="4725851" y="220203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E932ED-8B76-3E91-85A9-C1EEA9A01C01}"/>
              </a:ext>
            </a:extLst>
          </p:cNvPr>
          <p:cNvSpPr txBox="1"/>
          <p:nvPr/>
        </p:nvSpPr>
        <p:spPr>
          <a:xfrm>
            <a:off x="5294732" y="220085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6F0B6-36B5-F578-8821-B14166502655}"/>
              </a:ext>
            </a:extLst>
          </p:cNvPr>
          <p:cNvSpPr txBox="1"/>
          <p:nvPr/>
        </p:nvSpPr>
        <p:spPr>
          <a:xfrm>
            <a:off x="6272632" y="138817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5043BE-3D8D-0EF4-44CA-80A99D66AD79}"/>
              </a:ext>
            </a:extLst>
          </p:cNvPr>
          <p:cNvSpPr txBox="1"/>
          <p:nvPr/>
        </p:nvSpPr>
        <p:spPr>
          <a:xfrm>
            <a:off x="6666729" y="135912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211160-AA72-3036-7A4D-6204475E7D73}"/>
              </a:ext>
            </a:extLst>
          </p:cNvPr>
          <p:cNvSpPr txBox="1"/>
          <p:nvPr/>
        </p:nvSpPr>
        <p:spPr>
          <a:xfrm>
            <a:off x="7002376" y="258929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12C02-51FE-4A7A-A966-DA83250BC766}"/>
              </a:ext>
            </a:extLst>
          </p:cNvPr>
          <p:cNvSpPr txBox="1"/>
          <p:nvPr/>
        </p:nvSpPr>
        <p:spPr>
          <a:xfrm>
            <a:off x="8222880" y="249914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072621-8B8B-BE83-FD4B-BE849645842C}"/>
              </a:ext>
            </a:extLst>
          </p:cNvPr>
          <p:cNvSpPr txBox="1"/>
          <p:nvPr/>
        </p:nvSpPr>
        <p:spPr>
          <a:xfrm>
            <a:off x="8663093" y="247674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C395EB-3E45-FE31-FAC0-CAFC711C6857}"/>
              </a:ext>
            </a:extLst>
          </p:cNvPr>
          <p:cNvSpPr txBox="1"/>
          <p:nvPr/>
        </p:nvSpPr>
        <p:spPr>
          <a:xfrm>
            <a:off x="8817731" y="180277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35BB1A-EE10-F0BB-4113-EDD39E57CEDC}"/>
              </a:ext>
            </a:extLst>
          </p:cNvPr>
          <p:cNvSpPr txBox="1"/>
          <p:nvPr/>
        </p:nvSpPr>
        <p:spPr>
          <a:xfrm>
            <a:off x="8792323" y="266283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65C2B-1CBB-E8A9-6765-EB41B04FD3FA}"/>
              </a:ext>
            </a:extLst>
          </p:cNvPr>
          <p:cNvSpPr txBox="1"/>
          <p:nvPr/>
        </p:nvSpPr>
        <p:spPr>
          <a:xfrm>
            <a:off x="9891500" y="264714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86E729-A5DB-B901-3A50-48CFA15A2D88}"/>
              </a:ext>
            </a:extLst>
          </p:cNvPr>
          <p:cNvSpPr txBox="1"/>
          <p:nvPr/>
        </p:nvSpPr>
        <p:spPr>
          <a:xfrm>
            <a:off x="10454046" y="266275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B1E732-5B51-D0BE-4919-0BA2C103239B}"/>
              </a:ext>
            </a:extLst>
          </p:cNvPr>
          <p:cNvSpPr txBox="1"/>
          <p:nvPr/>
        </p:nvSpPr>
        <p:spPr>
          <a:xfrm>
            <a:off x="8749955" y="290003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59405D-3249-3799-C8FB-F0C63B6DE371}"/>
              </a:ext>
            </a:extLst>
          </p:cNvPr>
          <p:cNvSpPr txBox="1"/>
          <p:nvPr/>
        </p:nvSpPr>
        <p:spPr>
          <a:xfrm>
            <a:off x="7632142" y="290598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E6B833-DC28-ED40-E029-B5B660B4C9A5}"/>
              </a:ext>
            </a:extLst>
          </p:cNvPr>
          <p:cNvSpPr txBox="1"/>
          <p:nvPr/>
        </p:nvSpPr>
        <p:spPr>
          <a:xfrm>
            <a:off x="7002376" y="295491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BFD8B8-DECE-01E8-49AD-30DEBFE3A00D}"/>
              </a:ext>
            </a:extLst>
          </p:cNvPr>
          <p:cNvSpPr txBox="1"/>
          <p:nvPr/>
        </p:nvSpPr>
        <p:spPr>
          <a:xfrm>
            <a:off x="3670537" y="256387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A81766-AA71-BDAE-D1BE-BF09BF3C8B38}"/>
              </a:ext>
            </a:extLst>
          </p:cNvPr>
          <p:cNvSpPr txBox="1"/>
          <p:nvPr/>
        </p:nvSpPr>
        <p:spPr>
          <a:xfrm>
            <a:off x="3670537" y="283748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85E5DE-4E33-7E75-1423-7783909C99A3}"/>
              </a:ext>
            </a:extLst>
          </p:cNvPr>
          <p:cNvSpPr txBox="1"/>
          <p:nvPr/>
        </p:nvSpPr>
        <p:spPr>
          <a:xfrm>
            <a:off x="3849164" y="321348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84AF1-9C46-7A29-51FC-EBB6C706BD71}"/>
              </a:ext>
            </a:extLst>
          </p:cNvPr>
          <p:cNvSpPr txBox="1"/>
          <p:nvPr/>
        </p:nvSpPr>
        <p:spPr>
          <a:xfrm>
            <a:off x="4445149" y="309909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38BA65-38CC-8D95-08EB-2EF1D1D69FB6}"/>
              </a:ext>
            </a:extLst>
          </p:cNvPr>
          <p:cNvSpPr txBox="1"/>
          <p:nvPr/>
        </p:nvSpPr>
        <p:spPr>
          <a:xfrm>
            <a:off x="4850903" y="278338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396179-173E-17A3-477D-078F37906612}"/>
              </a:ext>
            </a:extLst>
          </p:cNvPr>
          <p:cNvSpPr txBox="1"/>
          <p:nvPr/>
        </p:nvSpPr>
        <p:spPr>
          <a:xfrm>
            <a:off x="4121017" y="254353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09E9C6-34A4-E51D-3F14-7D3B7A693012}"/>
              </a:ext>
            </a:extLst>
          </p:cNvPr>
          <p:cNvSpPr txBox="1"/>
          <p:nvPr/>
        </p:nvSpPr>
        <p:spPr>
          <a:xfrm>
            <a:off x="4744509" y="251803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BEC5CE-4B55-144A-A3D6-0BC7921F165C}"/>
              </a:ext>
            </a:extLst>
          </p:cNvPr>
          <p:cNvSpPr txBox="1"/>
          <p:nvPr/>
        </p:nvSpPr>
        <p:spPr>
          <a:xfrm>
            <a:off x="3887014" y="34453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35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FE3841-CB24-DDCB-B239-70FA6DBDB0B1}"/>
              </a:ext>
            </a:extLst>
          </p:cNvPr>
          <p:cNvSpPr txBox="1"/>
          <p:nvPr/>
        </p:nvSpPr>
        <p:spPr>
          <a:xfrm>
            <a:off x="3973257" y="395948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42D14E-10C4-D3C5-44AC-2640650A22EC}"/>
              </a:ext>
            </a:extLst>
          </p:cNvPr>
          <p:cNvSpPr txBox="1"/>
          <p:nvPr/>
        </p:nvSpPr>
        <p:spPr>
          <a:xfrm>
            <a:off x="3387623" y="395389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82DD45-E39F-B1CB-2C71-CCCA636D93D2}"/>
              </a:ext>
            </a:extLst>
          </p:cNvPr>
          <p:cNvSpPr txBox="1"/>
          <p:nvPr/>
        </p:nvSpPr>
        <p:spPr>
          <a:xfrm>
            <a:off x="4517039" y="383171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2C35D4-A21C-49F4-672C-E1D86D098750}"/>
              </a:ext>
            </a:extLst>
          </p:cNvPr>
          <p:cNvSpPr txBox="1"/>
          <p:nvPr/>
        </p:nvSpPr>
        <p:spPr>
          <a:xfrm>
            <a:off x="5138606" y="383171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7C2901-146D-8715-B285-6FE96967BB9B}"/>
              </a:ext>
            </a:extLst>
          </p:cNvPr>
          <p:cNvSpPr txBox="1"/>
          <p:nvPr/>
        </p:nvSpPr>
        <p:spPr>
          <a:xfrm>
            <a:off x="6972316" y="330587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FE87CE-5618-034D-CDE7-109AED332174}"/>
              </a:ext>
            </a:extLst>
          </p:cNvPr>
          <p:cNvSpPr txBox="1"/>
          <p:nvPr/>
        </p:nvSpPr>
        <p:spPr>
          <a:xfrm>
            <a:off x="7132487" y="360542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0A34B8-031A-F55C-ACD6-439E34017747}"/>
              </a:ext>
            </a:extLst>
          </p:cNvPr>
          <p:cNvSpPr txBox="1"/>
          <p:nvPr/>
        </p:nvSpPr>
        <p:spPr>
          <a:xfrm>
            <a:off x="7049998" y="376546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210C13-A18F-65D5-61E8-C253CC973E49}"/>
              </a:ext>
            </a:extLst>
          </p:cNvPr>
          <p:cNvSpPr txBox="1"/>
          <p:nvPr/>
        </p:nvSpPr>
        <p:spPr>
          <a:xfrm>
            <a:off x="7656244" y="377416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69206B-3292-D053-BE5A-B20D3A483C0F}"/>
              </a:ext>
            </a:extLst>
          </p:cNvPr>
          <p:cNvSpPr txBox="1"/>
          <p:nvPr/>
        </p:nvSpPr>
        <p:spPr>
          <a:xfrm>
            <a:off x="7656244" y="332484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83EC96-F0F9-78D9-6FBD-AADB047F41BB}"/>
              </a:ext>
            </a:extLst>
          </p:cNvPr>
          <p:cNvSpPr txBox="1"/>
          <p:nvPr/>
        </p:nvSpPr>
        <p:spPr>
          <a:xfrm>
            <a:off x="8206946" y="331888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71FD5E-B162-8EE4-CE3C-3F4ED7C56389}"/>
              </a:ext>
            </a:extLst>
          </p:cNvPr>
          <p:cNvSpPr txBox="1"/>
          <p:nvPr/>
        </p:nvSpPr>
        <p:spPr>
          <a:xfrm>
            <a:off x="9800695" y="327749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49808D-4CFB-2DA2-5174-CF1DFFB9D197}"/>
              </a:ext>
            </a:extLst>
          </p:cNvPr>
          <p:cNvSpPr txBox="1"/>
          <p:nvPr/>
        </p:nvSpPr>
        <p:spPr>
          <a:xfrm>
            <a:off x="8673147" y="373566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6F3E1-D517-BEA9-D1BE-69621552DB37}"/>
              </a:ext>
            </a:extLst>
          </p:cNvPr>
          <p:cNvSpPr txBox="1"/>
          <p:nvPr/>
        </p:nvSpPr>
        <p:spPr>
          <a:xfrm>
            <a:off x="9340166" y="372755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122551-85EA-5F62-1272-39A3A267F3EF}"/>
              </a:ext>
            </a:extLst>
          </p:cNvPr>
          <p:cNvSpPr txBox="1"/>
          <p:nvPr/>
        </p:nvSpPr>
        <p:spPr>
          <a:xfrm>
            <a:off x="11116471" y="372755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F69941-72EC-7DE8-AC66-29157298DFED}"/>
              </a:ext>
            </a:extLst>
          </p:cNvPr>
          <p:cNvSpPr txBox="1"/>
          <p:nvPr/>
        </p:nvSpPr>
        <p:spPr>
          <a:xfrm>
            <a:off x="7173529" y="401946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25E4FC-BC8C-984D-8D38-8DE70476213D}"/>
              </a:ext>
            </a:extLst>
          </p:cNvPr>
          <p:cNvSpPr txBox="1"/>
          <p:nvPr/>
        </p:nvSpPr>
        <p:spPr>
          <a:xfrm>
            <a:off x="7656244" y="404446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0A6A88-507B-7CDB-5153-05EBE119F74C}"/>
              </a:ext>
            </a:extLst>
          </p:cNvPr>
          <p:cNvSpPr txBox="1"/>
          <p:nvPr/>
        </p:nvSpPr>
        <p:spPr>
          <a:xfrm>
            <a:off x="8240047" y="403756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A3F452-C41E-D700-A702-7F6461DCD48E}"/>
              </a:ext>
            </a:extLst>
          </p:cNvPr>
          <p:cNvSpPr txBox="1"/>
          <p:nvPr/>
        </p:nvSpPr>
        <p:spPr>
          <a:xfrm>
            <a:off x="8881587" y="402371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360823-F81E-2205-7795-042E898D4CE3}"/>
              </a:ext>
            </a:extLst>
          </p:cNvPr>
          <p:cNvSpPr txBox="1"/>
          <p:nvPr/>
        </p:nvSpPr>
        <p:spPr>
          <a:xfrm>
            <a:off x="9340166" y="402355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E4CF7D-95A2-ECCA-429A-20BB7420D7B6}"/>
              </a:ext>
            </a:extLst>
          </p:cNvPr>
          <p:cNvSpPr txBox="1"/>
          <p:nvPr/>
        </p:nvSpPr>
        <p:spPr>
          <a:xfrm>
            <a:off x="9261446" y="436171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2B6046-20F6-29C3-8CC1-096B6176082E}"/>
              </a:ext>
            </a:extLst>
          </p:cNvPr>
          <p:cNvSpPr txBox="1"/>
          <p:nvPr/>
        </p:nvSpPr>
        <p:spPr>
          <a:xfrm>
            <a:off x="8638869" y="436903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CCDCD6-AA7B-01E7-3BBF-F524B5CE0DED}"/>
              </a:ext>
            </a:extLst>
          </p:cNvPr>
          <p:cNvSpPr txBox="1"/>
          <p:nvPr/>
        </p:nvSpPr>
        <p:spPr>
          <a:xfrm>
            <a:off x="7858711" y="437634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BF532-E2DD-B863-8557-09EE4C6E374A}"/>
              </a:ext>
            </a:extLst>
          </p:cNvPr>
          <p:cNvSpPr txBox="1"/>
          <p:nvPr/>
        </p:nvSpPr>
        <p:spPr>
          <a:xfrm>
            <a:off x="7188224" y="438970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40B56B-1617-B376-2C91-B480CADCB427}"/>
              </a:ext>
            </a:extLst>
          </p:cNvPr>
          <p:cNvSpPr txBox="1"/>
          <p:nvPr/>
        </p:nvSpPr>
        <p:spPr>
          <a:xfrm>
            <a:off x="7137945" y="482431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FB0106-C341-DF41-2BF3-B06686BE0BC9}"/>
              </a:ext>
            </a:extLst>
          </p:cNvPr>
          <p:cNvSpPr txBox="1"/>
          <p:nvPr/>
        </p:nvSpPr>
        <p:spPr>
          <a:xfrm>
            <a:off x="7961761" y="464527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E627DA-1F20-BED6-5179-7EEFE3BB7E29}"/>
              </a:ext>
            </a:extLst>
          </p:cNvPr>
          <p:cNvSpPr txBox="1"/>
          <p:nvPr/>
        </p:nvSpPr>
        <p:spPr>
          <a:xfrm>
            <a:off x="8182870" y="463226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174E37-B7D1-4702-02DE-A6BE0D20E4D9}"/>
              </a:ext>
            </a:extLst>
          </p:cNvPr>
          <p:cNvSpPr txBox="1"/>
          <p:nvPr/>
        </p:nvSpPr>
        <p:spPr>
          <a:xfrm>
            <a:off x="8600202" y="461764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2DA4AB6-5E78-7243-A13D-A15375E01024}"/>
              </a:ext>
            </a:extLst>
          </p:cNvPr>
          <p:cNvSpPr txBox="1"/>
          <p:nvPr/>
        </p:nvSpPr>
        <p:spPr>
          <a:xfrm>
            <a:off x="8093393" y="544033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DE2AF2-FFD5-F0DE-6B82-1E4639E1AB6B}"/>
              </a:ext>
            </a:extLst>
          </p:cNvPr>
          <p:cNvSpPr txBox="1"/>
          <p:nvPr/>
        </p:nvSpPr>
        <p:spPr>
          <a:xfrm>
            <a:off x="8050341" y="593066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D90116A-EA4D-8F15-803B-27520CF81490}"/>
              </a:ext>
            </a:extLst>
          </p:cNvPr>
          <p:cNvSpPr txBox="1"/>
          <p:nvPr/>
        </p:nvSpPr>
        <p:spPr>
          <a:xfrm>
            <a:off x="8032616" y="626574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B987DF-8ED2-9814-68F1-B70315A2D83F}"/>
              </a:ext>
            </a:extLst>
          </p:cNvPr>
          <p:cNvSpPr txBox="1"/>
          <p:nvPr/>
        </p:nvSpPr>
        <p:spPr>
          <a:xfrm>
            <a:off x="8681799" y="631635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A2C386-F395-1891-8A75-324666487FB9}"/>
              </a:ext>
            </a:extLst>
          </p:cNvPr>
          <p:cNvSpPr txBox="1"/>
          <p:nvPr/>
        </p:nvSpPr>
        <p:spPr>
          <a:xfrm>
            <a:off x="9800695" y="591030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EE393C-F1B8-C700-0A1D-E61C60443EC3}"/>
              </a:ext>
            </a:extLst>
          </p:cNvPr>
          <p:cNvSpPr txBox="1"/>
          <p:nvPr/>
        </p:nvSpPr>
        <p:spPr>
          <a:xfrm>
            <a:off x="9734263" y="529939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DEDED-7FF8-197A-A153-31CCEFF53776}"/>
              </a:ext>
            </a:extLst>
          </p:cNvPr>
          <p:cNvSpPr txBox="1"/>
          <p:nvPr/>
        </p:nvSpPr>
        <p:spPr>
          <a:xfrm>
            <a:off x="6482496" y="572320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1B37CE-958B-D2CA-84B6-CBE485E1A527}"/>
              </a:ext>
            </a:extLst>
          </p:cNvPr>
          <p:cNvSpPr txBox="1"/>
          <p:nvPr/>
        </p:nvSpPr>
        <p:spPr>
          <a:xfrm>
            <a:off x="5790098" y="475842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9295A-3DA8-98C0-E774-E7E3F84A8F41}"/>
              </a:ext>
            </a:extLst>
          </p:cNvPr>
          <p:cNvSpPr txBox="1"/>
          <p:nvPr/>
        </p:nvSpPr>
        <p:spPr>
          <a:xfrm>
            <a:off x="6224150" y="499102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8C581F-FFDA-495A-C4CE-8766DF3C7F98}"/>
              </a:ext>
            </a:extLst>
          </p:cNvPr>
          <p:cNvSpPr txBox="1"/>
          <p:nvPr/>
        </p:nvSpPr>
        <p:spPr>
          <a:xfrm>
            <a:off x="5482072" y="496483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5F79CC1-CAF9-B298-44AA-DC53540D981C}"/>
              </a:ext>
            </a:extLst>
          </p:cNvPr>
          <p:cNvSpPr txBox="1"/>
          <p:nvPr/>
        </p:nvSpPr>
        <p:spPr>
          <a:xfrm>
            <a:off x="5502143" y="53020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3F96B3-4A24-835C-14FB-4EDF2EA247BA}"/>
              </a:ext>
            </a:extLst>
          </p:cNvPr>
          <p:cNvSpPr txBox="1"/>
          <p:nvPr/>
        </p:nvSpPr>
        <p:spPr>
          <a:xfrm>
            <a:off x="5011913" y="538815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D9410FD-3570-416D-A254-0B5EEC68E3AB}"/>
              </a:ext>
            </a:extLst>
          </p:cNvPr>
          <p:cNvSpPr txBox="1"/>
          <p:nvPr/>
        </p:nvSpPr>
        <p:spPr>
          <a:xfrm>
            <a:off x="5004409" y="49574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75EF1-FDE9-5B55-DDD9-94972C931B19}"/>
              </a:ext>
            </a:extLst>
          </p:cNvPr>
          <p:cNvSpPr txBox="1"/>
          <p:nvPr/>
        </p:nvSpPr>
        <p:spPr>
          <a:xfrm>
            <a:off x="4484711" y="495741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0C9C0B-D4B8-C5CF-4C15-864455405D97}"/>
              </a:ext>
            </a:extLst>
          </p:cNvPr>
          <p:cNvSpPr txBox="1"/>
          <p:nvPr/>
        </p:nvSpPr>
        <p:spPr>
          <a:xfrm>
            <a:off x="4509079" y="541800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06D722-1971-9188-D307-761ED9EB1E9B}"/>
              </a:ext>
            </a:extLst>
          </p:cNvPr>
          <p:cNvSpPr txBox="1"/>
          <p:nvPr/>
        </p:nvSpPr>
        <p:spPr>
          <a:xfrm>
            <a:off x="3921628" y="526206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1D97C6-8475-7DDD-B4F7-1B33A02E737A}"/>
              </a:ext>
            </a:extLst>
          </p:cNvPr>
          <p:cNvSpPr txBox="1"/>
          <p:nvPr/>
        </p:nvSpPr>
        <p:spPr>
          <a:xfrm>
            <a:off x="3880496" y="494429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44C8DA-D249-D4B0-4372-CB794204D569}"/>
              </a:ext>
            </a:extLst>
          </p:cNvPr>
          <p:cNvSpPr txBox="1"/>
          <p:nvPr/>
        </p:nvSpPr>
        <p:spPr>
          <a:xfrm>
            <a:off x="3734123" y="444347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E6CBCE-8309-0416-412E-8FD7A1F82F74}"/>
              </a:ext>
            </a:extLst>
          </p:cNvPr>
          <p:cNvSpPr txBox="1"/>
          <p:nvPr/>
        </p:nvSpPr>
        <p:spPr>
          <a:xfrm>
            <a:off x="4175817" y="444347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3F10085-1F82-8AF2-B9E9-DE9D420DC3C9}"/>
              </a:ext>
            </a:extLst>
          </p:cNvPr>
          <p:cNvSpPr txBox="1"/>
          <p:nvPr/>
        </p:nvSpPr>
        <p:spPr>
          <a:xfrm>
            <a:off x="4587928" y="448652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2AEE43-477A-8BE7-B2CA-6A99E9B1210F}"/>
              </a:ext>
            </a:extLst>
          </p:cNvPr>
          <p:cNvSpPr txBox="1"/>
          <p:nvPr/>
        </p:nvSpPr>
        <p:spPr>
          <a:xfrm>
            <a:off x="5087975" y="4469167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9D7562-9D19-1162-38E4-DDDFBA64C0BB}"/>
              </a:ext>
            </a:extLst>
          </p:cNvPr>
          <p:cNvSpPr txBox="1"/>
          <p:nvPr/>
        </p:nvSpPr>
        <p:spPr>
          <a:xfrm>
            <a:off x="5656722" y="446676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63F055-21C3-4BCE-A0C2-E9CBA750CC65}"/>
              </a:ext>
            </a:extLst>
          </p:cNvPr>
          <p:cNvSpPr txBox="1"/>
          <p:nvPr/>
        </p:nvSpPr>
        <p:spPr>
          <a:xfrm>
            <a:off x="4556163" y="409484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EF55D-DCEA-7E38-D64D-DEBCF029BE99}"/>
              </a:ext>
            </a:extLst>
          </p:cNvPr>
          <p:cNvSpPr txBox="1"/>
          <p:nvPr/>
        </p:nvSpPr>
        <p:spPr>
          <a:xfrm>
            <a:off x="4037561" y="4104035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C803686-AF03-A2C0-5135-2682D6219155}"/>
              </a:ext>
            </a:extLst>
          </p:cNvPr>
          <p:cNvSpPr txBox="1"/>
          <p:nvPr/>
        </p:nvSpPr>
        <p:spPr>
          <a:xfrm>
            <a:off x="3510912" y="411788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39C31DD-EADA-3308-65E9-65FAD1257DCC}"/>
              </a:ext>
            </a:extLst>
          </p:cNvPr>
          <p:cNvSpPr txBox="1"/>
          <p:nvPr/>
        </p:nvSpPr>
        <p:spPr>
          <a:xfrm>
            <a:off x="6037469" y="404099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77E555-998C-6CB6-8183-7CB97F84B85F}"/>
              </a:ext>
            </a:extLst>
          </p:cNvPr>
          <p:cNvSpPr txBox="1"/>
          <p:nvPr/>
        </p:nvSpPr>
        <p:spPr>
          <a:xfrm>
            <a:off x="6361301" y="4063836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61EA52-CC50-90FC-F14C-702CE5EACA24}"/>
              </a:ext>
            </a:extLst>
          </p:cNvPr>
          <p:cNvSpPr txBox="1"/>
          <p:nvPr/>
        </p:nvSpPr>
        <p:spPr>
          <a:xfrm>
            <a:off x="6137492" y="477757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0C2F65-2620-564C-B80B-059E0FF34A84}"/>
              </a:ext>
            </a:extLst>
          </p:cNvPr>
          <p:cNvSpPr txBox="1"/>
          <p:nvPr/>
        </p:nvSpPr>
        <p:spPr>
          <a:xfrm>
            <a:off x="6368131" y="4767298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21F8D8-0945-FF37-6048-E499A34250A9}"/>
              </a:ext>
            </a:extLst>
          </p:cNvPr>
          <p:cNvSpPr txBox="1"/>
          <p:nvPr/>
        </p:nvSpPr>
        <p:spPr>
          <a:xfrm>
            <a:off x="6564034" y="4791863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6A7DFB-022A-F39F-780F-9EBE1DE87117}"/>
              </a:ext>
            </a:extLst>
          </p:cNvPr>
          <p:cNvSpPr txBox="1"/>
          <p:nvPr/>
        </p:nvSpPr>
        <p:spPr>
          <a:xfrm>
            <a:off x="6151839" y="3742891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C8331C-AE59-4502-B652-90C2C404D339}"/>
              </a:ext>
            </a:extLst>
          </p:cNvPr>
          <p:cNvSpPr txBox="1"/>
          <p:nvPr/>
        </p:nvSpPr>
        <p:spPr>
          <a:xfrm>
            <a:off x="6137492" y="3471000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BFC81E3-1B06-62A5-5269-6B77C42B3086}"/>
              </a:ext>
            </a:extLst>
          </p:cNvPr>
          <p:cNvSpPr txBox="1"/>
          <p:nvPr/>
        </p:nvSpPr>
        <p:spPr>
          <a:xfrm>
            <a:off x="6151839" y="308501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E11C4C-795F-B461-B8BF-49BA008C109E}"/>
              </a:ext>
            </a:extLst>
          </p:cNvPr>
          <p:cNvSpPr txBox="1"/>
          <p:nvPr/>
        </p:nvSpPr>
        <p:spPr>
          <a:xfrm>
            <a:off x="5222086" y="3081609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7C1314C-E517-3F31-3522-5EE90BC7C990}"/>
              </a:ext>
            </a:extLst>
          </p:cNvPr>
          <p:cNvSpPr txBox="1"/>
          <p:nvPr/>
        </p:nvSpPr>
        <p:spPr>
          <a:xfrm>
            <a:off x="5293175" y="3486494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D9C1572-F58D-0586-175C-1EF958A6031F}"/>
              </a:ext>
            </a:extLst>
          </p:cNvPr>
          <p:cNvSpPr txBox="1"/>
          <p:nvPr/>
        </p:nvSpPr>
        <p:spPr>
          <a:xfrm>
            <a:off x="3174977" y="3456562"/>
            <a:ext cx="78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135</a:t>
            </a:r>
          </a:p>
        </p:txBody>
      </p:sp>
    </p:spTree>
    <p:extLst>
      <p:ext uri="{BB962C8B-B14F-4D97-AF65-F5344CB8AC3E}">
        <p14:creationId xmlns:p14="http://schemas.microsoft.com/office/powerpoint/2010/main" val="239563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07EA77-0F2C-5A82-F876-B48A40DF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98" y="0"/>
            <a:ext cx="8419203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C3B861B-3478-D406-F7C4-6ED979295E2C}"/>
              </a:ext>
            </a:extLst>
          </p:cNvPr>
          <p:cNvSpPr/>
          <p:nvPr/>
        </p:nvSpPr>
        <p:spPr>
          <a:xfrm>
            <a:off x="6088619" y="294688"/>
            <a:ext cx="940915" cy="2578521"/>
          </a:xfrm>
          <a:custGeom>
            <a:avLst/>
            <a:gdLst>
              <a:gd name="connsiteX0" fmla="*/ 927559 w 940915"/>
              <a:gd name="connsiteY0" fmla="*/ 221016 h 2578521"/>
              <a:gd name="connsiteX1" fmla="*/ 810551 w 940915"/>
              <a:gd name="connsiteY1" fmla="*/ 117009 h 2578521"/>
              <a:gd name="connsiteX2" fmla="*/ 455191 w 940915"/>
              <a:gd name="connsiteY2" fmla="*/ 4334 h 2578521"/>
              <a:gd name="connsiteX3" fmla="*/ 377186 w 940915"/>
              <a:gd name="connsiteY3" fmla="*/ 0 h 2578521"/>
              <a:gd name="connsiteX4" fmla="*/ 281845 w 940915"/>
              <a:gd name="connsiteY4" fmla="*/ 8667 h 2578521"/>
              <a:gd name="connsiteX5" fmla="*/ 130168 w 940915"/>
              <a:gd name="connsiteY5" fmla="*/ 86673 h 2578521"/>
              <a:gd name="connsiteX6" fmla="*/ 78164 w 940915"/>
              <a:gd name="connsiteY6" fmla="*/ 156012 h 2578521"/>
              <a:gd name="connsiteX7" fmla="*/ 4492 w 940915"/>
              <a:gd name="connsiteY7" fmla="*/ 463701 h 2578521"/>
              <a:gd name="connsiteX8" fmla="*/ 8826 w 940915"/>
              <a:gd name="connsiteY8" fmla="*/ 845062 h 2578521"/>
              <a:gd name="connsiteX9" fmla="*/ 17493 w 940915"/>
              <a:gd name="connsiteY9" fmla="*/ 944736 h 2578521"/>
              <a:gd name="connsiteX10" fmla="*/ 65163 w 940915"/>
              <a:gd name="connsiteY10" fmla="*/ 1183086 h 2578521"/>
              <a:gd name="connsiteX11" fmla="*/ 86831 w 940915"/>
              <a:gd name="connsiteY11" fmla="*/ 1295761 h 2578521"/>
              <a:gd name="connsiteX12" fmla="*/ 143169 w 940915"/>
              <a:gd name="connsiteY12" fmla="*/ 1534112 h 2578521"/>
              <a:gd name="connsiteX13" fmla="*/ 156170 w 940915"/>
              <a:gd name="connsiteY13" fmla="*/ 1703124 h 2578521"/>
              <a:gd name="connsiteX14" fmla="*/ 164837 w 940915"/>
              <a:gd name="connsiteY14" fmla="*/ 1781130 h 2578521"/>
              <a:gd name="connsiteX15" fmla="*/ 186505 w 940915"/>
              <a:gd name="connsiteY15" fmla="*/ 1915473 h 2578521"/>
              <a:gd name="connsiteX16" fmla="*/ 195172 w 940915"/>
              <a:gd name="connsiteY16" fmla="*/ 1971811 h 2578521"/>
              <a:gd name="connsiteX17" fmla="*/ 225508 w 940915"/>
              <a:gd name="connsiteY17" fmla="*/ 2075818 h 2578521"/>
              <a:gd name="connsiteX18" fmla="*/ 234175 w 940915"/>
              <a:gd name="connsiteY18" fmla="*/ 2110487 h 2578521"/>
              <a:gd name="connsiteX19" fmla="*/ 247176 w 940915"/>
              <a:gd name="connsiteY19" fmla="*/ 2153824 h 2578521"/>
              <a:gd name="connsiteX20" fmla="*/ 260177 w 940915"/>
              <a:gd name="connsiteY20" fmla="*/ 2210161 h 2578521"/>
              <a:gd name="connsiteX21" fmla="*/ 277512 w 940915"/>
              <a:gd name="connsiteY21" fmla="*/ 2266499 h 2578521"/>
              <a:gd name="connsiteX22" fmla="*/ 290513 w 940915"/>
              <a:gd name="connsiteY22" fmla="*/ 2314169 h 2578521"/>
              <a:gd name="connsiteX23" fmla="*/ 307847 w 940915"/>
              <a:gd name="connsiteY23" fmla="*/ 2348838 h 2578521"/>
              <a:gd name="connsiteX24" fmla="*/ 333849 w 940915"/>
              <a:gd name="connsiteY24" fmla="*/ 2444178 h 2578521"/>
              <a:gd name="connsiteX25" fmla="*/ 342517 w 940915"/>
              <a:gd name="connsiteY25" fmla="*/ 2470180 h 2578521"/>
              <a:gd name="connsiteX26" fmla="*/ 346850 w 940915"/>
              <a:gd name="connsiteY26" fmla="*/ 2487515 h 2578521"/>
              <a:gd name="connsiteX27" fmla="*/ 385853 w 940915"/>
              <a:gd name="connsiteY27" fmla="*/ 2522184 h 2578521"/>
              <a:gd name="connsiteX28" fmla="*/ 424856 w 940915"/>
              <a:gd name="connsiteY28" fmla="*/ 2552520 h 2578521"/>
              <a:gd name="connsiteX29" fmla="*/ 437857 w 940915"/>
              <a:gd name="connsiteY29" fmla="*/ 2561187 h 2578521"/>
              <a:gd name="connsiteX30" fmla="*/ 463859 w 940915"/>
              <a:gd name="connsiteY30" fmla="*/ 2565521 h 2578521"/>
              <a:gd name="connsiteX31" fmla="*/ 498528 w 940915"/>
              <a:gd name="connsiteY31" fmla="*/ 2569854 h 2578521"/>
              <a:gd name="connsiteX32" fmla="*/ 528863 w 940915"/>
              <a:gd name="connsiteY32" fmla="*/ 2574188 h 2578521"/>
              <a:gd name="connsiteX33" fmla="*/ 541864 w 940915"/>
              <a:gd name="connsiteY33" fmla="*/ 2578521 h 2578521"/>
              <a:gd name="connsiteX34" fmla="*/ 615536 w 940915"/>
              <a:gd name="connsiteY34" fmla="*/ 2569854 h 2578521"/>
              <a:gd name="connsiteX35" fmla="*/ 628537 w 940915"/>
              <a:gd name="connsiteY35" fmla="*/ 2565521 h 2578521"/>
              <a:gd name="connsiteX36" fmla="*/ 650206 w 940915"/>
              <a:gd name="connsiteY36" fmla="*/ 2548186 h 2578521"/>
              <a:gd name="connsiteX37" fmla="*/ 654539 w 940915"/>
              <a:gd name="connsiteY37" fmla="*/ 2535185 h 2578521"/>
              <a:gd name="connsiteX38" fmla="*/ 667540 w 940915"/>
              <a:gd name="connsiteY38" fmla="*/ 2513517 h 2578521"/>
              <a:gd name="connsiteX39" fmla="*/ 689208 w 940915"/>
              <a:gd name="connsiteY39" fmla="*/ 2483181 h 2578521"/>
              <a:gd name="connsiteX40" fmla="*/ 741212 w 940915"/>
              <a:gd name="connsiteY40" fmla="*/ 2296834 h 2578521"/>
              <a:gd name="connsiteX41" fmla="*/ 806217 w 940915"/>
              <a:gd name="connsiteY41" fmla="*/ 1893805 h 2578521"/>
              <a:gd name="connsiteX42" fmla="*/ 879889 w 940915"/>
              <a:gd name="connsiteY42" fmla="*/ 1356432 h 2578521"/>
              <a:gd name="connsiteX43" fmla="*/ 892890 w 940915"/>
              <a:gd name="connsiteY43" fmla="*/ 1135416 h 2578521"/>
              <a:gd name="connsiteX44" fmla="*/ 879889 w 940915"/>
              <a:gd name="connsiteY44" fmla="*/ 650048 h 2578521"/>
              <a:gd name="connsiteX45" fmla="*/ 892890 w 940915"/>
              <a:gd name="connsiteY45" fmla="*/ 368360 h 2578521"/>
              <a:gd name="connsiteX46" fmla="*/ 923226 w 940915"/>
              <a:gd name="connsiteY46" fmla="*/ 268686 h 2578521"/>
              <a:gd name="connsiteX47" fmla="*/ 931893 w 940915"/>
              <a:gd name="connsiteY47" fmla="*/ 238351 h 2578521"/>
              <a:gd name="connsiteX48" fmla="*/ 927559 w 940915"/>
              <a:gd name="connsiteY48" fmla="*/ 221016 h 257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40915" h="2578521">
                <a:moveTo>
                  <a:pt x="927559" y="221016"/>
                </a:moveTo>
                <a:cubicBezTo>
                  <a:pt x="907335" y="200792"/>
                  <a:pt x="897997" y="153016"/>
                  <a:pt x="810551" y="117009"/>
                </a:cubicBezTo>
                <a:cubicBezTo>
                  <a:pt x="632570" y="43722"/>
                  <a:pt x="595362" y="16702"/>
                  <a:pt x="455191" y="4334"/>
                </a:cubicBezTo>
                <a:cubicBezTo>
                  <a:pt x="429250" y="2045"/>
                  <a:pt x="403188" y="1445"/>
                  <a:pt x="377186" y="0"/>
                </a:cubicBezTo>
                <a:cubicBezTo>
                  <a:pt x="345406" y="2889"/>
                  <a:pt x="312978" y="1662"/>
                  <a:pt x="281845" y="8667"/>
                </a:cubicBezTo>
                <a:cubicBezTo>
                  <a:pt x="217457" y="23154"/>
                  <a:pt x="184405" y="51578"/>
                  <a:pt x="130168" y="86673"/>
                </a:cubicBezTo>
                <a:cubicBezTo>
                  <a:pt x="112833" y="109786"/>
                  <a:pt x="91085" y="130171"/>
                  <a:pt x="78164" y="156012"/>
                </a:cubicBezTo>
                <a:cubicBezTo>
                  <a:pt x="26115" y="260109"/>
                  <a:pt x="23477" y="347074"/>
                  <a:pt x="4492" y="463701"/>
                </a:cubicBezTo>
                <a:cubicBezTo>
                  <a:pt x="-1176" y="656414"/>
                  <a:pt x="-3187" y="613822"/>
                  <a:pt x="8826" y="845062"/>
                </a:cubicBezTo>
                <a:cubicBezTo>
                  <a:pt x="10556" y="878367"/>
                  <a:pt x="13270" y="911654"/>
                  <a:pt x="17493" y="944736"/>
                </a:cubicBezTo>
                <a:cubicBezTo>
                  <a:pt x="30620" y="1047566"/>
                  <a:pt x="42439" y="1075145"/>
                  <a:pt x="65163" y="1183086"/>
                </a:cubicBezTo>
                <a:cubicBezTo>
                  <a:pt x="73042" y="1220512"/>
                  <a:pt x="78103" y="1258524"/>
                  <a:pt x="86831" y="1295761"/>
                </a:cubicBezTo>
                <a:cubicBezTo>
                  <a:pt x="153077" y="1578408"/>
                  <a:pt x="113027" y="1363310"/>
                  <a:pt x="143169" y="1534112"/>
                </a:cubicBezTo>
                <a:cubicBezTo>
                  <a:pt x="148177" y="1619261"/>
                  <a:pt x="146829" y="1609721"/>
                  <a:pt x="156170" y="1703124"/>
                </a:cubicBezTo>
                <a:cubicBezTo>
                  <a:pt x="158773" y="1729156"/>
                  <a:pt x="161137" y="1755231"/>
                  <a:pt x="164837" y="1781130"/>
                </a:cubicBezTo>
                <a:cubicBezTo>
                  <a:pt x="171252" y="1826034"/>
                  <a:pt x="179378" y="1870677"/>
                  <a:pt x="186505" y="1915473"/>
                </a:cubicBezTo>
                <a:cubicBezTo>
                  <a:pt x="189490" y="1934237"/>
                  <a:pt x="190900" y="1953297"/>
                  <a:pt x="195172" y="1971811"/>
                </a:cubicBezTo>
                <a:cubicBezTo>
                  <a:pt x="221714" y="2086827"/>
                  <a:pt x="193042" y="1973010"/>
                  <a:pt x="225508" y="2075818"/>
                </a:cubicBezTo>
                <a:cubicBezTo>
                  <a:pt x="229095" y="2087177"/>
                  <a:pt x="230987" y="2099010"/>
                  <a:pt x="234175" y="2110487"/>
                </a:cubicBezTo>
                <a:cubicBezTo>
                  <a:pt x="238211" y="2125019"/>
                  <a:pt x="242842" y="2139378"/>
                  <a:pt x="247176" y="2153824"/>
                </a:cubicBezTo>
                <a:cubicBezTo>
                  <a:pt x="255546" y="2220778"/>
                  <a:pt x="245134" y="2161271"/>
                  <a:pt x="260177" y="2210161"/>
                </a:cubicBezTo>
                <a:cubicBezTo>
                  <a:pt x="281287" y="2278767"/>
                  <a:pt x="257528" y="2216535"/>
                  <a:pt x="277512" y="2266499"/>
                </a:cubicBezTo>
                <a:cubicBezTo>
                  <a:pt x="281421" y="2286048"/>
                  <a:pt x="282263" y="2294920"/>
                  <a:pt x="290513" y="2314169"/>
                </a:cubicBezTo>
                <a:cubicBezTo>
                  <a:pt x="295603" y="2326045"/>
                  <a:pt x="303761" y="2336581"/>
                  <a:pt x="307847" y="2348838"/>
                </a:cubicBezTo>
                <a:cubicBezTo>
                  <a:pt x="318264" y="2380088"/>
                  <a:pt x="323432" y="2412928"/>
                  <a:pt x="333849" y="2444178"/>
                </a:cubicBezTo>
                <a:cubicBezTo>
                  <a:pt x="336738" y="2452845"/>
                  <a:pt x="339892" y="2461429"/>
                  <a:pt x="342517" y="2470180"/>
                </a:cubicBezTo>
                <a:cubicBezTo>
                  <a:pt x="344228" y="2475885"/>
                  <a:pt x="343693" y="2482464"/>
                  <a:pt x="346850" y="2487515"/>
                </a:cubicBezTo>
                <a:cubicBezTo>
                  <a:pt x="353527" y="2498199"/>
                  <a:pt x="377272" y="2514675"/>
                  <a:pt x="385853" y="2522184"/>
                </a:cubicBezTo>
                <a:cubicBezTo>
                  <a:pt x="418436" y="2550695"/>
                  <a:pt x="372991" y="2517943"/>
                  <a:pt x="424856" y="2552520"/>
                </a:cubicBezTo>
                <a:cubicBezTo>
                  <a:pt x="429190" y="2555409"/>
                  <a:pt x="432720" y="2560331"/>
                  <a:pt x="437857" y="2561187"/>
                </a:cubicBezTo>
                <a:cubicBezTo>
                  <a:pt x="446524" y="2562632"/>
                  <a:pt x="455160" y="2564278"/>
                  <a:pt x="463859" y="2565521"/>
                </a:cubicBezTo>
                <a:cubicBezTo>
                  <a:pt x="475388" y="2567168"/>
                  <a:pt x="486984" y="2568315"/>
                  <a:pt x="498528" y="2569854"/>
                </a:cubicBezTo>
                <a:lnTo>
                  <a:pt x="528863" y="2574188"/>
                </a:lnTo>
                <a:cubicBezTo>
                  <a:pt x="533197" y="2575632"/>
                  <a:pt x="537296" y="2578521"/>
                  <a:pt x="541864" y="2578521"/>
                </a:cubicBezTo>
                <a:cubicBezTo>
                  <a:pt x="563148" y="2578521"/>
                  <a:pt x="592928" y="2575506"/>
                  <a:pt x="615536" y="2569854"/>
                </a:cubicBezTo>
                <a:cubicBezTo>
                  <a:pt x="619968" y="2568746"/>
                  <a:pt x="624203" y="2566965"/>
                  <a:pt x="628537" y="2565521"/>
                </a:cubicBezTo>
                <a:cubicBezTo>
                  <a:pt x="635760" y="2559743"/>
                  <a:pt x="644186" y="2555209"/>
                  <a:pt x="650206" y="2548186"/>
                </a:cubicBezTo>
                <a:cubicBezTo>
                  <a:pt x="653179" y="2544718"/>
                  <a:pt x="652496" y="2539271"/>
                  <a:pt x="654539" y="2535185"/>
                </a:cubicBezTo>
                <a:cubicBezTo>
                  <a:pt x="658306" y="2527651"/>
                  <a:pt x="663076" y="2520660"/>
                  <a:pt x="667540" y="2513517"/>
                </a:cubicBezTo>
                <a:cubicBezTo>
                  <a:pt x="675456" y="2500852"/>
                  <a:pt x="679682" y="2495883"/>
                  <a:pt x="689208" y="2483181"/>
                </a:cubicBezTo>
                <a:cubicBezTo>
                  <a:pt x="702287" y="2439584"/>
                  <a:pt x="733539" y="2339219"/>
                  <a:pt x="741212" y="2296834"/>
                </a:cubicBezTo>
                <a:cubicBezTo>
                  <a:pt x="765453" y="2162931"/>
                  <a:pt x="786209" y="2028405"/>
                  <a:pt x="806217" y="1893805"/>
                </a:cubicBezTo>
                <a:cubicBezTo>
                  <a:pt x="864583" y="1501160"/>
                  <a:pt x="841011" y="1680416"/>
                  <a:pt x="879889" y="1356432"/>
                </a:cubicBezTo>
                <a:cubicBezTo>
                  <a:pt x="884223" y="1282760"/>
                  <a:pt x="892322" y="1209213"/>
                  <a:pt x="892890" y="1135416"/>
                </a:cubicBezTo>
                <a:cubicBezTo>
                  <a:pt x="893284" y="1084197"/>
                  <a:pt x="883391" y="765612"/>
                  <a:pt x="879889" y="650048"/>
                </a:cubicBezTo>
                <a:cubicBezTo>
                  <a:pt x="882052" y="537564"/>
                  <a:pt x="873441" y="465607"/>
                  <a:pt x="892890" y="368360"/>
                </a:cubicBezTo>
                <a:cubicBezTo>
                  <a:pt x="904537" y="310126"/>
                  <a:pt x="904947" y="323523"/>
                  <a:pt x="923226" y="268686"/>
                </a:cubicBezTo>
                <a:cubicBezTo>
                  <a:pt x="926552" y="258709"/>
                  <a:pt x="928800" y="248402"/>
                  <a:pt x="931893" y="238351"/>
                </a:cubicBezTo>
                <a:cubicBezTo>
                  <a:pt x="941474" y="207213"/>
                  <a:pt x="947783" y="241240"/>
                  <a:pt x="927559" y="2210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82DA64-8EC8-3038-20F4-A37068954D53}"/>
              </a:ext>
            </a:extLst>
          </p:cNvPr>
          <p:cNvSpPr/>
          <p:nvPr/>
        </p:nvSpPr>
        <p:spPr>
          <a:xfrm>
            <a:off x="5379908" y="2688021"/>
            <a:ext cx="3228810" cy="1265182"/>
          </a:xfrm>
          <a:custGeom>
            <a:avLst/>
            <a:gdLst>
              <a:gd name="connsiteX0" fmla="*/ 3228064 w 3228810"/>
              <a:gd name="connsiteY0" fmla="*/ 153713 h 1265182"/>
              <a:gd name="connsiteX1" fmla="*/ 3184709 w 3228810"/>
              <a:gd name="connsiteY1" fmla="*/ 98534 h 1265182"/>
              <a:gd name="connsiteX2" fmla="*/ 2944285 w 3228810"/>
              <a:gd name="connsiteY2" fmla="*/ 23648 h 1265182"/>
              <a:gd name="connsiteX3" fmla="*/ 2692037 w 3228810"/>
              <a:gd name="connsiteY3" fmla="*/ 0 h 1265182"/>
              <a:gd name="connsiteX4" fmla="*/ 2494968 w 3228810"/>
              <a:gd name="connsiteY4" fmla="*/ 7882 h 1265182"/>
              <a:gd name="connsiteX5" fmla="*/ 2380668 w 3228810"/>
              <a:gd name="connsiteY5" fmla="*/ 27589 h 1265182"/>
              <a:gd name="connsiteX6" fmla="*/ 2171775 w 3228810"/>
              <a:gd name="connsiteY6" fmla="*/ 47296 h 1265182"/>
              <a:gd name="connsiteX7" fmla="*/ 2092947 w 3228810"/>
              <a:gd name="connsiteY7" fmla="*/ 59120 h 1265182"/>
              <a:gd name="connsiteX8" fmla="*/ 2018061 w 3228810"/>
              <a:gd name="connsiteY8" fmla="*/ 63062 h 1265182"/>
              <a:gd name="connsiteX9" fmla="*/ 1785520 w 3228810"/>
              <a:gd name="connsiteY9" fmla="*/ 67003 h 1265182"/>
              <a:gd name="connsiteX10" fmla="*/ 1549037 w 3228810"/>
              <a:gd name="connsiteY10" fmla="*/ 74886 h 1265182"/>
              <a:gd name="connsiteX11" fmla="*/ 1411089 w 3228810"/>
              <a:gd name="connsiteY11" fmla="*/ 130065 h 1265182"/>
              <a:gd name="connsiteX12" fmla="*/ 1277082 w 3228810"/>
              <a:gd name="connsiteY12" fmla="*/ 145831 h 1265182"/>
              <a:gd name="connsiteX13" fmla="*/ 1150958 w 3228810"/>
              <a:gd name="connsiteY13" fmla="*/ 141889 h 1265182"/>
              <a:gd name="connsiteX14" fmla="*/ 942064 w 3228810"/>
              <a:gd name="connsiteY14" fmla="*/ 122182 h 1265182"/>
              <a:gd name="connsiteX15" fmla="*/ 800175 w 3228810"/>
              <a:gd name="connsiteY15" fmla="*/ 94593 h 1265182"/>
              <a:gd name="connsiteX16" fmla="*/ 697699 w 3228810"/>
              <a:gd name="connsiteY16" fmla="*/ 82769 h 1265182"/>
              <a:gd name="connsiteX17" fmla="*/ 469099 w 3228810"/>
              <a:gd name="connsiteY17" fmla="*/ 51238 h 1265182"/>
              <a:gd name="connsiteX18" fmla="*/ 346916 w 3228810"/>
              <a:gd name="connsiteY18" fmla="*/ 27589 h 1265182"/>
              <a:gd name="connsiteX19" fmla="*/ 165613 w 3228810"/>
              <a:gd name="connsiteY19" fmla="*/ 74886 h 1265182"/>
              <a:gd name="connsiteX20" fmla="*/ 102551 w 3228810"/>
              <a:gd name="connsiteY20" fmla="*/ 145831 h 1265182"/>
              <a:gd name="connsiteX21" fmla="*/ 11899 w 3228810"/>
              <a:gd name="connsiteY21" fmla="*/ 358665 h 1265182"/>
              <a:gd name="connsiteX22" fmla="*/ 75 w 3228810"/>
              <a:gd name="connsiteY22" fmla="*/ 449317 h 1265182"/>
              <a:gd name="connsiteX23" fmla="*/ 55254 w 3228810"/>
              <a:gd name="connsiteY23" fmla="*/ 697624 h 1265182"/>
              <a:gd name="connsiteX24" fmla="*/ 138023 w 3228810"/>
              <a:gd name="connsiteY24" fmla="*/ 796158 h 1265182"/>
              <a:gd name="connsiteX25" fmla="*/ 197144 w 3228810"/>
              <a:gd name="connsiteY25" fmla="*/ 819807 h 1265182"/>
              <a:gd name="connsiteX26" fmla="*/ 315385 w 3228810"/>
              <a:gd name="connsiteY26" fmla="*/ 867103 h 1265182"/>
              <a:gd name="connsiteX27" fmla="*/ 394213 w 3228810"/>
              <a:gd name="connsiteY27" fmla="*/ 934107 h 1265182"/>
              <a:gd name="connsiteX28" fmla="*/ 441509 w 3228810"/>
              <a:gd name="connsiteY28" fmla="*/ 969579 h 1265182"/>
              <a:gd name="connsiteX29" fmla="*/ 626754 w 3228810"/>
              <a:gd name="connsiteY29" fmla="*/ 1068113 h 1265182"/>
              <a:gd name="connsiteX30" fmla="*/ 768644 w 3228810"/>
              <a:gd name="connsiteY30" fmla="*/ 1146941 h 1265182"/>
              <a:gd name="connsiteX31" fmla="*/ 867178 w 3228810"/>
              <a:gd name="connsiteY31" fmla="*/ 1194238 h 1265182"/>
              <a:gd name="connsiteX32" fmla="*/ 949947 w 3228810"/>
              <a:gd name="connsiteY32" fmla="*/ 1217886 h 1265182"/>
              <a:gd name="connsiteX33" fmla="*/ 1044540 w 3228810"/>
              <a:gd name="connsiteY33" fmla="*/ 1241534 h 1265182"/>
              <a:gd name="connsiteX34" fmla="*/ 1147016 w 3228810"/>
              <a:gd name="connsiteY34" fmla="*/ 1253358 h 1265182"/>
              <a:gd name="connsiteX35" fmla="*/ 1300730 w 3228810"/>
              <a:gd name="connsiteY35" fmla="*/ 1265182 h 1265182"/>
              <a:gd name="connsiteX36" fmla="*/ 1848582 w 3228810"/>
              <a:gd name="connsiteY36" fmla="*/ 1241534 h 1265182"/>
              <a:gd name="connsiteX37" fmla="*/ 2081123 w 3228810"/>
              <a:gd name="connsiteY37" fmla="*/ 1198179 h 1265182"/>
              <a:gd name="connsiteX38" fmla="*/ 2329430 w 3228810"/>
              <a:gd name="connsiteY38" fmla="*/ 1135117 h 1265182"/>
              <a:gd name="connsiteX39" fmla="*/ 2558030 w 3228810"/>
              <a:gd name="connsiteY39" fmla="*/ 1005051 h 1265182"/>
              <a:gd name="connsiteX40" fmla="*/ 2644740 w 3228810"/>
              <a:gd name="connsiteY40" fmla="*/ 930165 h 1265182"/>
              <a:gd name="connsiteX41" fmla="*/ 2711744 w 3228810"/>
              <a:gd name="connsiteY41" fmla="*/ 835572 h 1265182"/>
              <a:gd name="connsiteX42" fmla="*/ 2877282 w 3228810"/>
              <a:gd name="connsiteY42" fmla="*/ 693682 h 1265182"/>
              <a:gd name="connsiteX43" fmla="*/ 2960051 w 3228810"/>
              <a:gd name="connsiteY43" fmla="*/ 606972 h 1265182"/>
              <a:gd name="connsiteX44" fmla="*/ 3007347 w 3228810"/>
              <a:gd name="connsiteY44" fmla="*/ 516320 h 1265182"/>
              <a:gd name="connsiteX45" fmla="*/ 3023113 w 3228810"/>
              <a:gd name="connsiteY45" fmla="*/ 461141 h 1265182"/>
              <a:gd name="connsiteX46" fmla="*/ 3054644 w 3228810"/>
              <a:gd name="connsiteY46" fmla="*/ 398079 h 1265182"/>
              <a:gd name="connsiteX47" fmla="*/ 3109823 w 3228810"/>
              <a:gd name="connsiteY47" fmla="*/ 350782 h 1265182"/>
              <a:gd name="connsiteX48" fmla="*/ 3172885 w 3228810"/>
              <a:gd name="connsiteY48" fmla="*/ 295603 h 1265182"/>
              <a:gd name="connsiteX49" fmla="*/ 3196533 w 3228810"/>
              <a:gd name="connsiteY49" fmla="*/ 271955 h 1265182"/>
              <a:gd name="connsiteX50" fmla="*/ 3200475 w 3228810"/>
              <a:gd name="connsiteY50" fmla="*/ 244365 h 1265182"/>
              <a:gd name="connsiteX51" fmla="*/ 3212299 w 3228810"/>
              <a:gd name="connsiteY51" fmla="*/ 169479 h 1265182"/>
              <a:gd name="connsiteX52" fmla="*/ 3228064 w 3228810"/>
              <a:gd name="connsiteY52" fmla="*/ 153713 h 126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228810" h="1265182">
                <a:moveTo>
                  <a:pt x="3228064" y="153713"/>
                </a:moveTo>
                <a:cubicBezTo>
                  <a:pt x="3223466" y="141889"/>
                  <a:pt x="3204900" y="110344"/>
                  <a:pt x="3184709" y="98534"/>
                </a:cubicBezTo>
                <a:cubicBezTo>
                  <a:pt x="3057634" y="24207"/>
                  <a:pt x="3052344" y="36880"/>
                  <a:pt x="2944285" y="23648"/>
                </a:cubicBezTo>
                <a:cubicBezTo>
                  <a:pt x="2753879" y="332"/>
                  <a:pt x="2897035" y="12058"/>
                  <a:pt x="2692037" y="0"/>
                </a:cubicBezTo>
                <a:cubicBezTo>
                  <a:pt x="2626347" y="2627"/>
                  <a:pt x="2560454" y="2080"/>
                  <a:pt x="2494968" y="7882"/>
                </a:cubicBezTo>
                <a:cubicBezTo>
                  <a:pt x="2456457" y="11294"/>
                  <a:pt x="2418928" y="22024"/>
                  <a:pt x="2380668" y="27589"/>
                </a:cubicBezTo>
                <a:cubicBezTo>
                  <a:pt x="2300916" y="39189"/>
                  <a:pt x="2252425" y="41322"/>
                  <a:pt x="2171775" y="47296"/>
                </a:cubicBezTo>
                <a:cubicBezTo>
                  <a:pt x="2145499" y="51237"/>
                  <a:pt x="2119378" y="56409"/>
                  <a:pt x="2092947" y="59120"/>
                </a:cubicBezTo>
                <a:cubicBezTo>
                  <a:pt x="2068081" y="61670"/>
                  <a:pt x="2043049" y="62421"/>
                  <a:pt x="2018061" y="63062"/>
                </a:cubicBezTo>
                <a:lnTo>
                  <a:pt x="1785520" y="67003"/>
                </a:lnTo>
                <a:lnTo>
                  <a:pt x="1549037" y="74886"/>
                </a:lnTo>
                <a:cubicBezTo>
                  <a:pt x="1526296" y="84461"/>
                  <a:pt x="1439138" y="122327"/>
                  <a:pt x="1411089" y="130065"/>
                </a:cubicBezTo>
                <a:cubicBezTo>
                  <a:pt x="1385574" y="137104"/>
                  <a:pt x="1291866" y="144423"/>
                  <a:pt x="1277082" y="145831"/>
                </a:cubicBezTo>
                <a:lnTo>
                  <a:pt x="1150958" y="141889"/>
                </a:lnTo>
                <a:cubicBezTo>
                  <a:pt x="1074766" y="138079"/>
                  <a:pt x="1016972" y="132635"/>
                  <a:pt x="942064" y="122182"/>
                </a:cubicBezTo>
                <a:cubicBezTo>
                  <a:pt x="677302" y="85237"/>
                  <a:pt x="1066224" y="136918"/>
                  <a:pt x="800175" y="94593"/>
                </a:cubicBezTo>
                <a:cubicBezTo>
                  <a:pt x="766217" y="89191"/>
                  <a:pt x="731819" y="87034"/>
                  <a:pt x="697699" y="82769"/>
                </a:cubicBezTo>
                <a:cubicBezTo>
                  <a:pt x="669471" y="79241"/>
                  <a:pt x="519691" y="60166"/>
                  <a:pt x="469099" y="51238"/>
                </a:cubicBezTo>
                <a:cubicBezTo>
                  <a:pt x="428247" y="44029"/>
                  <a:pt x="346916" y="27589"/>
                  <a:pt x="346916" y="27589"/>
                </a:cubicBezTo>
                <a:cubicBezTo>
                  <a:pt x="286482" y="43355"/>
                  <a:pt x="221834" y="47682"/>
                  <a:pt x="165613" y="74886"/>
                </a:cubicBezTo>
                <a:cubicBezTo>
                  <a:pt x="137132" y="88667"/>
                  <a:pt x="120529" y="119794"/>
                  <a:pt x="102551" y="145831"/>
                </a:cubicBezTo>
                <a:cubicBezTo>
                  <a:pt x="49737" y="222320"/>
                  <a:pt x="41553" y="269703"/>
                  <a:pt x="11899" y="358665"/>
                </a:cubicBezTo>
                <a:cubicBezTo>
                  <a:pt x="7958" y="388882"/>
                  <a:pt x="-908" y="418860"/>
                  <a:pt x="75" y="449317"/>
                </a:cubicBezTo>
                <a:cubicBezTo>
                  <a:pt x="2982" y="539442"/>
                  <a:pt x="15387" y="617890"/>
                  <a:pt x="55254" y="697624"/>
                </a:cubicBezTo>
                <a:cubicBezTo>
                  <a:pt x="69777" y="726671"/>
                  <a:pt x="106564" y="777282"/>
                  <a:pt x="138023" y="796158"/>
                </a:cubicBezTo>
                <a:cubicBezTo>
                  <a:pt x="156223" y="807078"/>
                  <a:pt x="177247" y="812417"/>
                  <a:pt x="197144" y="819807"/>
                </a:cubicBezTo>
                <a:cubicBezTo>
                  <a:pt x="235823" y="834174"/>
                  <a:pt x="279570" y="844483"/>
                  <a:pt x="315385" y="867103"/>
                </a:cubicBezTo>
                <a:cubicBezTo>
                  <a:pt x="345844" y="886340"/>
                  <a:pt x="366412" y="911141"/>
                  <a:pt x="394213" y="934107"/>
                </a:cubicBezTo>
                <a:cubicBezTo>
                  <a:pt x="409406" y="946658"/>
                  <a:pt x="424860" y="959035"/>
                  <a:pt x="441509" y="969579"/>
                </a:cubicBezTo>
                <a:cubicBezTo>
                  <a:pt x="479653" y="993737"/>
                  <a:pt x="599890" y="1053785"/>
                  <a:pt x="626754" y="1068113"/>
                </a:cubicBezTo>
                <a:cubicBezTo>
                  <a:pt x="659243" y="1085441"/>
                  <a:pt x="739195" y="1132805"/>
                  <a:pt x="768644" y="1146941"/>
                </a:cubicBezTo>
                <a:cubicBezTo>
                  <a:pt x="801489" y="1162707"/>
                  <a:pt x="833251" y="1180962"/>
                  <a:pt x="867178" y="1194238"/>
                </a:cubicBezTo>
                <a:cubicBezTo>
                  <a:pt x="893899" y="1204694"/>
                  <a:pt x="922222" y="1210493"/>
                  <a:pt x="949947" y="1217886"/>
                </a:cubicBezTo>
                <a:cubicBezTo>
                  <a:pt x="981351" y="1226260"/>
                  <a:pt x="1012553" y="1235776"/>
                  <a:pt x="1044540" y="1241534"/>
                </a:cubicBezTo>
                <a:cubicBezTo>
                  <a:pt x="1078381" y="1247625"/>
                  <a:pt x="1112824" y="1249720"/>
                  <a:pt x="1147016" y="1253358"/>
                </a:cubicBezTo>
                <a:cubicBezTo>
                  <a:pt x="1230052" y="1262192"/>
                  <a:pt x="1222035" y="1260810"/>
                  <a:pt x="1300730" y="1265182"/>
                </a:cubicBezTo>
                <a:cubicBezTo>
                  <a:pt x="1428456" y="1261989"/>
                  <a:pt x="1707156" y="1259512"/>
                  <a:pt x="1848582" y="1241534"/>
                </a:cubicBezTo>
                <a:cubicBezTo>
                  <a:pt x="1926802" y="1231591"/>
                  <a:pt x="2004136" y="1215217"/>
                  <a:pt x="2081123" y="1198179"/>
                </a:cubicBezTo>
                <a:cubicBezTo>
                  <a:pt x="2164502" y="1179726"/>
                  <a:pt x="2248241" y="1161592"/>
                  <a:pt x="2329430" y="1135117"/>
                </a:cubicBezTo>
                <a:cubicBezTo>
                  <a:pt x="2396838" y="1113136"/>
                  <a:pt x="2502989" y="1046062"/>
                  <a:pt x="2558030" y="1005051"/>
                </a:cubicBezTo>
                <a:cubicBezTo>
                  <a:pt x="2588654" y="982233"/>
                  <a:pt x="2617735" y="957170"/>
                  <a:pt x="2644740" y="930165"/>
                </a:cubicBezTo>
                <a:cubicBezTo>
                  <a:pt x="2755261" y="819644"/>
                  <a:pt x="2624361" y="933440"/>
                  <a:pt x="2711744" y="835572"/>
                </a:cubicBezTo>
                <a:cubicBezTo>
                  <a:pt x="2783271" y="755462"/>
                  <a:pt x="2792614" y="770825"/>
                  <a:pt x="2877282" y="693682"/>
                </a:cubicBezTo>
                <a:cubicBezTo>
                  <a:pt x="2906818" y="666771"/>
                  <a:pt x="2936422" y="639194"/>
                  <a:pt x="2960051" y="606972"/>
                </a:cubicBezTo>
                <a:cubicBezTo>
                  <a:pt x="2980206" y="579487"/>
                  <a:pt x="2993819" y="547603"/>
                  <a:pt x="3007347" y="516320"/>
                </a:cubicBezTo>
                <a:cubicBezTo>
                  <a:pt x="3014940" y="498762"/>
                  <a:pt x="3016829" y="479208"/>
                  <a:pt x="3023113" y="461141"/>
                </a:cubicBezTo>
                <a:cubicBezTo>
                  <a:pt x="3028248" y="446379"/>
                  <a:pt x="3044682" y="412026"/>
                  <a:pt x="3054644" y="398079"/>
                </a:cubicBezTo>
                <a:cubicBezTo>
                  <a:pt x="3085387" y="355039"/>
                  <a:pt x="3069014" y="383089"/>
                  <a:pt x="3109823" y="350782"/>
                </a:cubicBezTo>
                <a:cubicBezTo>
                  <a:pt x="3131723" y="333445"/>
                  <a:pt x="3157391" y="318843"/>
                  <a:pt x="3172885" y="295603"/>
                </a:cubicBezTo>
                <a:cubicBezTo>
                  <a:pt x="3184412" y="278313"/>
                  <a:pt x="3176978" y="286621"/>
                  <a:pt x="3196533" y="271955"/>
                </a:cubicBezTo>
                <a:cubicBezTo>
                  <a:pt x="3197847" y="262758"/>
                  <a:pt x="3199670" y="253620"/>
                  <a:pt x="3200475" y="244365"/>
                </a:cubicBezTo>
                <a:cubicBezTo>
                  <a:pt x="3204451" y="198648"/>
                  <a:pt x="3192791" y="193863"/>
                  <a:pt x="3212299" y="169479"/>
                </a:cubicBezTo>
                <a:cubicBezTo>
                  <a:pt x="3214620" y="166577"/>
                  <a:pt x="3232662" y="165537"/>
                  <a:pt x="3228064" y="15371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254E9A-C0A0-A5A4-E23F-9BAE590DF2A6}"/>
              </a:ext>
            </a:extLst>
          </p:cNvPr>
          <p:cNvSpPr/>
          <p:nvPr/>
        </p:nvSpPr>
        <p:spPr>
          <a:xfrm rot="21203582">
            <a:off x="6266463" y="3858856"/>
            <a:ext cx="1295664" cy="1126439"/>
          </a:xfrm>
          <a:custGeom>
            <a:avLst/>
            <a:gdLst>
              <a:gd name="connsiteX0" fmla="*/ 595148 w 1127238"/>
              <a:gd name="connsiteY0" fmla="*/ 102609 h 1395382"/>
              <a:gd name="connsiteX1" fmla="*/ 559676 w 1127238"/>
              <a:gd name="connsiteY1" fmla="*/ 82903 h 1395382"/>
              <a:gd name="connsiteX2" fmla="*/ 508438 w 1127238"/>
              <a:gd name="connsiteY2" fmla="*/ 67137 h 1395382"/>
              <a:gd name="connsiteX3" fmla="*/ 405962 w 1127238"/>
              <a:gd name="connsiteY3" fmla="*/ 47430 h 1395382"/>
              <a:gd name="connsiteX4" fmla="*/ 370490 w 1127238"/>
              <a:gd name="connsiteY4" fmla="*/ 35606 h 1395382"/>
              <a:gd name="connsiteX5" fmla="*/ 323193 w 1127238"/>
              <a:gd name="connsiteY5" fmla="*/ 27723 h 1395382"/>
              <a:gd name="connsiteX6" fmla="*/ 287721 w 1127238"/>
              <a:gd name="connsiteY6" fmla="*/ 19840 h 1395382"/>
              <a:gd name="connsiteX7" fmla="*/ 248307 w 1127238"/>
              <a:gd name="connsiteY7" fmla="*/ 11958 h 1395382"/>
              <a:gd name="connsiteX8" fmla="*/ 208893 w 1127238"/>
              <a:gd name="connsiteY8" fmla="*/ 134 h 1395382"/>
              <a:gd name="connsiteX9" fmla="*/ 173421 w 1127238"/>
              <a:gd name="connsiteY9" fmla="*/ 11958 h 1395382"/>
              <a:gd name="connsiteX10" fmla="*/ 153714 w 1127238"/>
              <a:gd name="connsiteY10" fmla="*/ 59254 h 1395382"/>
              <a:gd name="connsiteX11" fmla="*/ 141890 w 1127238"/>
              <a:gd name="connsiteY11" fmla="*/ 86844 h 1395382"/>
              <a:gd name="connsiteX12" fmla="*/ 122183 w 1127238"/>
              <a:gd name="connsiteY12" fmla="*/ 173554 h 1395382"/>
              <a:gd name="connsiteX13" fmla="*/ 102476 w 1127238"/>
              <a:gd name="connsiteY13" fmla="*/ 248440 h 1395382"/>
              <a:gd name="connsiteX14" fmla="*/ 94593 w 1127238"/>
              <a:gd name="connsiteY14" fmla="*/ 315444 h 1395382"/>
              <a:gd name="connsiteX15" fmla="*/ 90652 w 1127238"/>
              <a:gd name="connsiteY15" fmla="*/ 343034 h 1395382"/>
              <a:gd name="connsiteX16" fmla="*/ 86710 w 1127238"/>
              <a:gd name="connsiteY16" fmla="*/ 461275 h 1395382"/>
              <a:gd name="connsiteX17" fmla="*/ 82769 w 1127238"/>
              <a:gd name="connsiteY17" fmla="*/ 611047 h 1395382"/>
              <a:gd name="connsiteX18" fmla="*/ 78828 w 1127238"/>
              <a:gd name="connsiteY18" fmla="*/ 638637 h 1395382"/>
              <a:gd name="connsiteX19" fmla="*/ 74886 w 1127238"/>
              <a:gd name="connsiteY19" fmla="*/ 670168 h 1395382"/>
              <a:gd name="connsiteX20" fmla="*/ 67003 w 1127238"/>
              <a:gd name="connsiteY20" fmla="*/ 812058 h 1395382"/>
              <a:gd name="connsiteX21" fmla="*/ 59121 w 1127238"/>
              <a:gd name="connsiteY21" fmla="*/ 843589 h 1395382"/>
              <a:gd name="connsiteX22" fmla="*/ 39414 w 1127238"/>
              <a:gd name="connsiteY22" fmla="*/ 930299 h 1395382"/>
              <a:gd name="connsiteX23" fmla="*/ 31531 w 1127238"/>
              <a:gd name="connsiteY23" fmla="*/ 957889 h 1395382"/>
              <a:gd name="connsiteX24" fmla="*/ 19707 w 1127238"/>
              <a:gd name="connsiteY24" fmla="*/ 993361 h 1395382"/>
              <a:gd name="connsiteX25" fmla="*/ 11824 w 1127238"/>
              <a:gd name="connsiteY25" fmla="*/ 1032775 h 1395382"/>
              <a:gd name="connsiteX26" fmla="*/ 0 w 1127238"/>
              <a:gd name="connsiteY26" fmla="*/ 1304730 h 1395382"/>
              <a:gd name="connsiteX27" fmla="*/ 3941 w 1127238"/>
              <a:gd name="connsiteY27" fmla="*/ 1348085 h 1395382"/>
              <a:gd name="connsiteX28" fmla="*/ 23648 w 1127238"/>
              <a:gd name="connsiteY28" fmla="*/ 1371734 h 1395382"/>
              <a:gd name="connsiteX29" fmla="*/ 35472 w 1127238"/>
              <a:gd name="connsiteY29" fmla="*/ 1379616 h 1395382"/>
              <a:gd name="connsiteX30" fmla="*/ 90652 w 1127238"/>
              <a:gd name="connsiteY30" fmla="*/ 1391440 h 1395382"/>
              <a:gd name="connsiteX31" fmla="*/ 118241 w 1127238"/>
              <a:gd name="connsiteY31" fmla="*/ 1395382 h 1395382"/>
              <a:gd name="connsiteX32" fmla="*/ 232541 w 1127238"/>
              <a:gd name="connsiteY32" fmla="*/ 1391440 h 1395382"/>
              <a:gd name="connsiteX33" fmla="*/ 279838 w 1127238"/>
              <a:gd name="connsiteY33" fmla="*/ 1379616 h 1395382"/>
              <a:gd name="connsiteX34" fmla="*/ 338959 w 1127238"/>
              <a:gd name="connsiteY34" fmla="*/ 1371734 h 1395382"/>
              <a:gd name="connsiteX35" fmla="*/ 398079 w 1127238"/>
              <a:gd name="connsiteY35" fmla="*/ 1355968 h 1395382"/>
              <a:gd name="connsiteX36" fmla="*/ 670034 w 1127238"/>
              <a:gd name="connsiteY36" fmla="*/ 1320496 h 1395382"/>
              <a:gd name="connsiteX37" fmla="*/ 729155 w 1127238"/>
              <a:gd name="connsiteY37" fmla="*/ 1312613 h 1395382"/>
              <a:gd name="connsiteX38" fmla="*/ 796159 w 1127238"/>
              <a:gd name="connsiteY38" fmla="*/ 1304730 h 1395382"/>
              <a:gd name="connsiteX39" fmla="*/ 874986 w 1127238"/>
              <a:gd name="connsiteY39" fmla="*/ 1285023 h 1395382"/>
              <a:gd name="connsiteX40" fmla="*/ 926224 w 1127238"/>
              <a:gd name="connsiteY40" fmla="*/ 1253492 h 1395382"/>
              <a:gd name="connsiteX41" fmla="*/ 953814 w 1127238"/>
              <a:gd name="connsiteY41" fmla="*/ 1245609 h 1395382"/>
              <a:gd name="connsiteX42" fmla="*/ 977462 w 1127238"/>
              <a:gd name="connsiteY42" fmla="*/ 1221961 h 1395382"/>
              <a:gd name="connsiteX43" fmla="*/ 1072055 w 1127238"/>
              <a:gd name="connsiteY43" fmla="*/ 1139192 h 1395382"/>
              <a:gd name="connsiteX44" fmla="*/ 1091762 w 1127238"/>
              <a:gd name="connsiteY44" fmla="*/ 1103720 h 1395382"/>
              <a:gd name="connsiteX45" fmla="*/ 1103586 w 1127238"/>
              <a:gd name="connsiteY45" fmla="*/ 1091896 h 1395382"/>
              <a:gd name="connsiteX46" fmla="*/ 1111469 w 1127238"/>
              <a:gd name="connsiteY46" fmla="*/ 1076130 h 1395382"/>
              <a:gd name="connsiteX47" fmla="*/ 1119352 w 1127238"/>
              <a:gd name="connsiteY47" fmla="*/ 1064306 h 1395382"/>
              <a:gd name="connsiteX48" fmla="*/ 1123293 w 1127238"/>
              <a:gd name="connsiteY48" fmla="*/ 1036716 h 1395382"/>
              <a:gd name="connsiteX49" fmla="*/ 1127234 w 1127238"/>
              <a:gd name="connsiteY49" fmla="*/ 1020951 h 1395382"/>
              <a:gd name="connsiteX50" fmla="*/ 1072055 w 1127238"/>
              <a:gd name="connsiteY50" fmla="*/ 693816 h 1395382"/>
              <a:gd name="connsiteX51" fmla="*/ 973521 w 1127238"/>
              <a:gd name="connsiteY51" fmla="*/ 413978 h 1395382"/>
              <a:gd name="connsiteX52" fmla="*/ 922283 w 1127238"/>
              <a:gd name="connsiteY52" fmla="*/ 362740 h 1395382"/>
              <a:gd name="connsiteX53" fmla="*/ 863162 w 1127238"/>
              <a:gd name="connsiteY53" fmla="*/ 323327 h 1395382"/>
              <a:gd name="connsiteX54" fmla="*/ 800100 w 1127238"/>
              <a:gd name="connsiteY54" fmla="*/ 299678 h 1395382"/>
              <a:gd name="connsiteX55" fmla="*/ 748862 w 1127238"/>
              <a:gd name="connsiteY55" fmla="*/ 276030 h 1395382"/>
              <a:gd name="connsiteX56" fmla="*/ 717331 w 1127238"/>
              <a:gd name="connsiteY56" fmla="*/ 256323 h 1395382"/>
              <a:gd name="connsiteX57" fmla="*/ 626679 w 1127238"/>
              <a:gd name="connsiteY57" fmla="*/ 177496 h 1395382"/>
              <a:gd name="connsiteX58" fmla="*/ 614855 w 1127238"/>
              <a:gd name="connsiteY58" fmla="*/ 153847 h 1395382"/>
              <a:gd name="connsiteX59" fmla="*/ 606972 w 1127238"/>
              <a:gd name="connsiteY59" fmla="*/ 130199 h 1395382"/>
              <a:gd name="connsiteX60" fmla="*/ 595148 w 1127238"/>
              <a:gd name="connsiteY60" fmla="*/ 102609 h 139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27238" h="1395382">
                <a:moveTo>
                  <a:pt x="595148" y="102609"/>
                </a:moveTo>
                <a:cubicBezTo>
                  <a:pt x="587265" y="94726"/>
                  <a:pt x="572195" y="88024"/>
                  <a:pt x="559676" y="82903"/>
                </a:cubicBezTo>
                <a:cubicBezTo>
                  <a:pt x="543137" y="76137"/>
                  <a:pt x="525620" y="72046"/>
                  <a:pt x="508438" y="67137"/>
                </a:cubicBezTo>
                <a:cubicBezTo>
                  <a:pt x="442451" y="48284"/>
                  <a:pt x="464538" y="52756"/>
                  <a:pt x="405962" y="47430"/>
                </a:cubicBezTo>
                <a:cubicBezTo>
                  <a:pt x="394138" y="43489"/>
                  <a:pt x="382615" y="38493"/>
                  <a:pt x="370490" y="35606"/>
                </a:cubicBezTo>
                <a:cubicBezTo>
                  <a:pt x="354942" y="31904"/>
                  <a:pt x="338894" y="30714"/>
                  <a:pt x="323193" y="27723"/>
                </a:cubicBezTo>
                <a:cubicBezTo>
                  <a:pt x="311294" y="25457"/>
                  <a:pt x="299574" y="22335"/>
                  <a:pt x="287721" y="19840"/>
                </a:cubicBezTo>
                <a:cubicBezTo>
                  <a:pt x="274610" y="17080"/>
                  <a:pt x="261445" y="14585"/>
                  <a:pt x="248307" y="11958"/>
                </a:cubicBezTo>
                <a:cubicBezTo>
                  <a:pt x="240152" y="8696"/>
                  <a:pt x="218711" y="-1269"/>
                  <a:pt x="208893" y="134"/>
                </a:cubicBezTo>
                <a:cubicBezTo>
                  <a:pt x="196555" y="1897"/>
                  <a:pt x="185245" y="8017"/>
                  <a:pt x="173421" y="11958"/>
                </a:cubicBezTo>
                <a:cubicBezTo>
                  <a:pt x="157178" y="36322"/>
                  <a:pt x="170842" y="13580"/>
                  <a:pt x="153714" y="59254"/>
                </a:cubicBezTo>
                <a:cubicBezTo>
                  <a:pt x="150201" y="68623"/>
                  <a:pt x="145831" y="77647"/>
                  <a:pt x="141890" y="86844"/>
                </a:cubicBezTo>
                <a:cubicBezTo>
                  <a:pt x="127908" y="163740"/>
                  <a:pt x="141358" y="96853"/>
                  <a:pt x="122183" y="173554"/>
                </a:cubicBezTo>
                <a:cubicBezTo>
                  <a:pt x="103182" y="249558"/>
                  <a:pt x="127001" y="166691"/>
                  <a:pt x="102476" y="248440"/>
                </a:cubicBezTo>
                <a:cubicBezTo>
                  <a:pt x="99395" y="276167"/>
                  <a:pt x="98202" y="288377"/>
                  <a:pt x="94593" y="315444"/>
                </a:cubicBezTo>
                <a:cubicBezTo>
                  <a:pt x="93365" y="324653"/>
                  <a:pt x="91966" y="333837"/>
                  <a:pt x="90652" y="343034"/>
                </a:cubicBezTo>
                <a:cubicBezTo>
                  <a:pt x="89338" y="382448"/>
                  <a:pt x="87869" y="421856"/>
                  <a:pt x="86710" y="461275"/>
                </a:cubicBezTo>
                <a:cubicBezTo>
                  <a:pt x="85242" y="511195"/>
                  <a:pt x="84986" y="561155"/>
                  <a:pt x="82769" y="611047"/>
                </a:cubicBezTo>
                <a:cubicBezTo>
                  <a:pt x="82357" y="620328"/>
                  <a:pt x="80056" y="629428"/>
                  <a:pt x="78828" y="638637"/>
                </a:cubicBezTo>
                <a:cubicBezTo>
                  <a:pt x="77428" y="649136"/>
                  <a:pt x="76200" y="659658"/>
                  <a:pt x="74886" y="670168"/>
                </a:cubicBezTo>
                <a:cubicBezTo>
                  <a:pt x="74313" y="683924"/>
                  <a:pt x="71548" y="781760"/>
                  <a:pt x="67003" y="812058"/>
                </a:cubicBezTo>
                <a:cubicBezTo>
                  <a:pt x="65396" y="822772"/>
                  <a:pt x="61391" y="832996"/>
                  <a:pt x="59121" y="843589"/>
                </a:cubicBezTo>
                <a:cubicBezTo>
                  <a:pt x="45846" y="905540"/>
                  <a:pt x="72763" y="813581"/>
                  <a:pt x="39414" y="930299"/>
                </a:cubicBezTo>
                <a:cubicBezTo>
                  <a:pt x="36786" y="939496"/>
                  <a:pt x="34384" y="948760"/>
                  <a:pt x="31531" y="957889"/>
                </a:cubicBezTo>
                <a:cubicBezTo>
                  <a:pt x="27813" y="969785"/>
                  <a:pt x="22879" y="981308"/>
                  <a:pt x="19707" y="993361"/>
                </a:cubicBezTo>
                <a:cubicBezTo>
                  <a:pt x="16297" y="1006318"/>
                  <a:pt x="14452" y="1019637"/>
                  <a:pt x="11824" y="1032775"/>
                </a:cubicBezTo>
                <a:cubicBezTo>
                  <a:pt x="-2039" y="1178336"/>
                  <a:pt x="4518" y="1087835"/>
                  <a:pt x="0" y="1304730"/>
                </a:cubicBezTo>
                <a:cubicBezTo>
                  <a:pt x="1314" y="1319182"/>
                  <a:pt x="-889" y="1334401"/>
                  <a:pt x="3941" y="1348085"/>
                </a:cubicBezTo>
                <a:cubicBezTo>
                  <a:pt x="7356" y="1357761"/>
                  <a:pt x="16392" y="1364478"/>
                  <a:pt x="23648" y="1371734"/>
                </a:cubicBezTo>
                <a:cubicBezTo>
                  <a:pt x="26997" y="1375083"/>
                  <a:pt x="31143" y="1377692"/>
                  <a:pt x="35472" y="1379616"/>
                </a:cubicBezTo>
                <a:cubicBezTo>
                  <a:pt x="57974" y="1389616"/>
                  <a:pt x="65147" y="1388039"/>
                  <a:pt x="90652" y="1391440"/>
                </a:cubicBezTo>
                <a:lnTo>
                  <a:pt x="118241" y="1395382"/>
                </a:lnTo>
                <a:cubicBezTo>
                  <a:pt x="156341" y="1394068"/>
                  <a:pt x="194599" y="1395142"/>
                  <a:pt x="232541" y="1391440"/>
                </a:cubicBezTo>
                <a:cubicBezTo>
                  <a:pt x="248715" y="1389862"/>
                  <a:pt x="263859" y="1382575"/>
                  <a:pt x="279838" y="1379616"/>
                </a:cubicBezTo>
                <a:cubicBezTo>
                  <a:pt x="299387" y="1375996"/>
                  <a:pt x="319252" y="1374361"/>
                  <a:pt x="338959" y="1371734"/>
                </a:cubicBezTo>
                <a:cubicBezTo>
                  <a:pt x="358666" y="1366479"/>
                  <a:pt x="378019" y="1359653"/>
                  <a:pt x="398079" y="1355968"/>
                </a:cubicBezTo>
                <a:cubicBezTo>
                  <a:pt x="514593" y="1334567"/>
                  <a:pt x="552099" y="1336221"/>
                  <a:pt x="670034" y="1320496"/>
                </a:cubicBezTo>
                <a:lnTo>
                  <a:pt x="729155" y="1312613"/>
                </a:lnTo>
                <a:cubicBezTo>
                  <a:pt x="751470" y="1309824"/>
                  <a:pt x="773932" y="1308150"/>
                  <a:pt x="796159" y="1304730"/>
                </a:cubicBezTo>
                <a:cubicBezTo>
                  <a:pt x="817437" y="1301456"/>
                  <a:pt x="855582" y="1290315"/>
                  <a:pt x="874986" y="1285023"/>
                </a:cubicBezTo>
                <a:cubicBezTo>
                  <a:pt x="892065" y="1274513"/>
                  <a:pt x="908287" y="1262461"/>
                  <a:pt x="926224" y="1253492"/>
                </a:cubicBezTo>
                <a:cubicBezTo>
                  <a:pt x="934779" y="1249215"/>
                  <a:pt x="945668" y="1250622"/>
                  <a:pt x="953814" y="1245609"/>
                </a:cubicBezTo>
                <a:cubicBezTo>
                  <a:pt x="963308" y="1239766"/>
                  <a:pt x="968898" y="1229098"/>
                  <a:pt x="977462" y="1221961"/>
                </a:cubicBezTo>
                <a:cubicBezTo>
                  <a:pt x="1016857" y="1189132"/>
                  <a:pt x="1033084" y="1209339"/>
                  <a:pt x="1072055" y="1139192"/>
                </a:cubicBezTo>
                <a:cubicBezTo>
                  <a:pt x="1078624" y="1127368"/>
                  <a:pt x="1084259" y="1114974"/>
                  <a:pt x="1091762" y="1103720"/>
                </a:cubicBezTo>
                <a:cubicBezTo>
                  <a:pt x="1094854" y="1099082"/>
                  <a:pt x="1100346" y="1096432"/>
                  <a:pt x="1103586" y="1091896"/>
                </a:cubicBezTo>
                <a:cubicBezTo>
                  <a:pt x="1107001" y="1087115"/>
                  <a:pt x="1108554" y="1081231"/>
                  <a:pt x="1111469" y="1076130"/>
                </a:cubicBezTo>
                <a:cubicBezTo>
                  <a:pt x="1113819" y="1072017"/>
                  <a:pt x="1116724" y="1068247"/>
                  <a:pt x="1119352" y="1064306"/>
                </a:cubicBezTo>
                <a:cubicBezTo>
                  <a:pt x="1120666" y="1055109"/>
                  <a:pt x="1121631" y="1045856"/>
                  <a:pt x="1123293" y="1036716"/>
                </a:cubicBezTo>
                <a:cubicBezTo>
                  <a:pt x="1124262" y="1031387"/>
                  <a:pt x="1127369" y="1026366"/>
                  <a:pt x="1127234" y="1020951"/>
                </a:cubicBezTo>
                <a:cubicBezTo>
                  <a:pt x="1123482" y="870877"/>
                  <a:pt x="1120758" y="850362"/>
                  <a:pt x="1072055" y="693816"/>
                </a:cubicBezTo>
                <a:cubicBezTo>
                  <a:pt x="1058212" y="649319"/>
                  <a:pt x="1009639" y="472669"/>
                  <a:pt x="973521" y="413978"/>
                </a:cubicBezTo>
                <a:cubicBezTo>
                  <a:pt x="960862" y="393407"/>
                  <a:pt x="940947" y="378071"/>
                  <a:pt x="922283" y="362740"/>
                </a:cubicBezTo>
                <a:cubicBezTo>
                  <a:pt x="903981" y="347707"/>
                  <a:pt x="884209" y="334190"/>
                  <a:pt x="863162" y="323327"/>
                </a:cubicBezTo>
                <a:cubicBezTo>
                  <a:pt x="843212" y="313030"/>
                  <a:pt x="820844" y="308262"/>
                  <a:pt x="800100" y="299678"/>
                </a:cubicBezTo>
                <a:cubicBezTo>
                  <a:pt x="782719" y="292486"/>
                  <a:pt x="765525" y="284758"/>
                  <a:pt x="748862" y="276030"/>
                </a:cubicBezTo>
                <a:cubicBezTo>
                  <a:pt x="737883" y="270279"/>
                  <a:pt x="726979" y="264104"/>
                  <a:pt x="717331" y="256323"/>
                </a:cubicBezTo>
                <a:cubicBezTo>
                  <a:pt x="686160" y="231186"/>
                  <a:pt x="626679" y="177496"/>
                  <a:pt x="626679" y="177496"/>
                </a:cubicBezTo>
                <a:cubicBezTo>
                  <a:pt x="622738" y="169613"/>
                  <a:pt x="618245" y="161982"/>
                  <a:pt x="614855" y="153847"/>
                </a:cubicBezTo>
                <a:cubicBezTo>
                  <a:pt x="611659" y="146177"/>
                  <a:pt x="610688" y="137631"/>
                  <a:pt x="606972" y="130199"/>
                </a:cubicBezTo>
                <a:cubicBezTo>
                  <a:pt x="597232" y="110718"/>
                  <a:pt x="603031" y="110492"/>
                  <a:pt x="595148" y="1026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2A1DD8-7FD8-8C6A-7C1F-B80981458513}"/>
              </a:ext>
            </a:extLst>
          </p:cNvPr>
          <p:cNvSpPr/>
          <p:nvPr/>
        </p:nvSpPr>
        <p:spPr>
          <a:xfrm>
            <a:off x="5560820" y="4047797"/>
            <a:ext cx="824237" cy="752803"/>
          </a:xfrm>
          <a:custGeom>
            <a:avLst/>
            <a:gdLst>
              <a:gd name="connsiteX0" fmla="*/ 800566 w 824237"/>
              <a:gd name="connsiteY0" fmla="*/ 279837 h 752803"/>
              <a:gd name="connsiteX1" fmla="*/ 733563 w 824237"/>
              <a:gd name="connsiteY1" fmla="*/ 173420 h 752803"/>
              <a:gd name="connsiteX2" fmla="*/ 690208 w 824237"/>
              <a:gd name="connsiteY2" fmla="*/ 114300 h 752803"/>
              <a:gd name="connsiteX3" fmla="*/ 583790 w 824237"/>
              <a:gd name="connsiteY3" fmla="*/ 39413 h 752803"/>
              <a:gd name="connsiteX4" fmla="*/ 520728 w 824237"/>
              <a:gd name="connsiteY4" fmla="*/ 11824 h 752803"/>
              <a:gd name="connsiteX5" fmla="*/ 410370 w 824237"/>
              <a:gd name="connsiteY5" fmla="*/ 0 h 752803"/>
              <a:gd name="connsiteX6" fmla="*/ 335483 w 824237"/>
              <a:gd name="connsiteY6" fmla="*/ 19706 h 752803"/>
              <a:gd name="connsiteX7" fmla="*/ 181770 w 824237"/>
              <a:gd name="connsiteY7" fmla="*/ 110358 h 752803"/>
              <a:gd name="connsiteX8" fmla="*/ 28056 w 824237"/>
              <a:gd name="connsiteY8" fmla="*/ 271955 h 752803"/>
              <a:gd name="connsiteX9" fmla="*/ 4408 w 824237"/>
              <a:gd name="connsiteY9" fmla="*/ 331075 h 752803"/>
              <a:gd name="connsiteX10" fmla="*/ 20173 w 824237"/>
              <a:gd name="connsiteY10" fmla="*/ 547851 h 752803"/>
              <a:gd name="connsiteX11" fmla="*/ 47763 w 824237"/>
              <a:gd name="connsiteY11" fmla="*/ 603031 h 752803"/>
              <a:gd name="connsiteX12" fmla="*/ 83235 w 824237"/>
              <a:gd name="connsiteY12" fmla="*/ 630620 h 752803"/>
              <a:gd name="connsiteX13" fmla="*/ 185711 w 824237"/>
              <a:gd name="connsiteY13" fmla="*/ 677917 h 752803"/>
              <a:gd name="connsiteX14" fmla="*/ 240890 w 824237"/>
              <a:gd name="connsiteY14" fmla="*/ 693682 h 752803"/>
              <a:gd name="connsiteX15" fmla="*/ 445842 w 824237"/>
              <a:gd name="connsiteY15" fmla="*/ 748862 h 752803"/>
              <a:gd name="connsiteX16" fmla="*/ 497080 w 824237"/>
              <a:gd name="connsiteY16" fmla="*/ 752803 h 752803"/>
              <a:gd name="connsiteX17" fmla="*/ 552259 w 824237"/>
              <a:gd name="connsiteY17" fmla="*/ 740979 h 752803"/>
              <a:gd name="connsiteX18" fmla="*/ 615321 w 824237"/>
              <a:gd name="connsiteY18" fmla="*/ 685800 h 752803"/>
              <a:gd name="connsiteX19" fmla="*/ 694149 w 824237"/>
              <a:gd name="connsiteY19" fmla="*/ 626679 h 752803"/>
              <a:gd name="connsiteX20" fmla="*/ 757211 w 824237"/>
              <a:gd name="connsiteY20" fmla="*/ 591206 h 752803"/>
              <a:gd name="connsiteX21" fmla="*/ 792683 w 824237"/>
              <a:gd name="connsiteY21" fmla="*/ 567558 h 752803"/>
              <a:gd name="connsiteX22" fmla="*/ 808449 w 824237"/>
              <a:gd name="connsiteY22" fmla="*/ 536027 h 752803"/>
              <a:gd name="connsiteX23" fmla="*/ 816332 w 824237"/>
              <a:gd name="connsiteY23" fmla="*/ 520262 h 752803"/>
              <a:gd name="connsiteX24" fmla="*/ 824214 w 824237"/>
              <a:gd name="connsiteY24" fmla="*/ 469024 h 752803"/>
              <a:gd name="connsiteX25" fmla="*/ 816332 w 824237"/>
              <a:gd name="connsiteY25" fmla="*/ 390196 h 752803"/>
              <a:gd name="connsiteX26" fmla="*/ 800566 w 824237"/>
              <a:gd name="connsiteY26" fmla="*/ 354724 h 752803"/>
              <a:gd name="connsiteX27" fmla="*/ 788742 w 824237"/>
              <a:gd name="connsiteY27" fmla="*/ 331075 h 752803"/>
              <a:gd name="connsiteX28" fmla="*/ 800566 w 824237"/>
              <a:gd name="connsiteY28" fmla="*/ 279837 h 75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4237" h="752803">
                <a:moveTo>
                  <a:pt x="800566" y="279837"/>
                </a:moveTo>
                <a:cubicBezTo>
                  <a:pt x="791370" y="253561"/>
                  <a:pt x="756815" y="208298"/>
                  <a:pt x="733563" y="173420"/>
                </a:cubicBezTo>
                <a:cubicBezTo>
                  <a:pt x="720007" y="153087"/>
                  <a:pt x="708863" y="130086"/>
                  <a:pt x="690208" y="114300"/>
                </a:cubicBezTo>
                <a:cubicBezTo>
                  <a:pt x="639056" y="71017"/>
                  <a:pt x="643002" y="69018"/>
                  <a:pt x="583790" y="39413"/>
                </a:cubicBezTo>
                <a:cubicBezTo>
                  <a:pt x="563268" y="29152"/>
                  <a:pt x="542762" y="18221"/>
                  <a:pt x="520728" y="11824"/>
                </a:cubicBezTo>
                <a:cubicBezTo>
                  <a:pt x="500608" y="5983"/>
                  <a:pt x="433198" y="1756"/>
                  <a:pt x="410370" y="0"/>
                </a:cubicBezTo>
                <a:cubicBezTo>
                  <a:pt x="385408" y="6569"/>
                  <a:pt x="359604" y="10517"/>
                  <a:pt x="335483" y="19706"/>
                </a:cubicBezTo>
                <a:cubicBezTo>
                  <a:pt x="267966" y="45427"/>
                  <a:pt x="234886" y="65693"/>
                  <a:pt x="181770" y="110358"/>
                </a:cubicBezTo>
                <a:cubicBezTo>
                  <a:pt x="110979" y="169887"/>
                  <a:pt x="69040" y="197219"/>
                  <a:pt x="28056" y="271955"/>
                </a:cubicBezTo>
                <a:cubicBezTo>
                  <a:pt x="17850" y="290565"/>
                  <a:pt x="12291" y="311368"/>
                  <a:pt x="4408" y="331075"/>
                </a:cubicBezTo>
                <a:cubicBezTo>
                  <a:pt x="-1244" y="421495"/>
                  <a:pt x="-5922" y="432597"/>
                  <a:pt x="20173" y="547851"/>
                </a:cubicBezTo>
                <a:cubicBezTo>
                  <a:pt x="24714" y="567908"/>
                  <a:pt x="31530" y="590406"/>
                  <a:pt x="47763" y="603031"/>
                </a:cubicBezTo>
                <a:cubicBezTo>
                  <a:pt x="59587" y="612227"/>
                  <a:pt x="70499" y="622736"/>
                  <a:pt x="83235" y="630620"/>
                </a:cubicBezTo>
                <a:cubicBezTo>
                  <a:pt x="101651" y="642020"/>
                  <a:pt x="167437" y="671391"/>
                  <a:pt x="185711" y="677917"/>
                </a:cubicBezTo>
                <a:cubicBezTo>
                  <a:pt x="203726" y="684351"/>
                  <a:pt x="222607" y="688057"/>
                  <a:pt x="240890" y="693682"/>
                </a:cubicBezTo>
                <a:cubicBezTo>
                  <a:pt x="297425" y="711077"/>
                  <a:pt x="386484" y="744296"/>
                  <a:pt x="445842" y="748862"/>
                </a:cubicBezTo>
                <a:lnTo>
                  <a:pt x="497080" y="752803"/>
                </a:lnTo>
                <a:cubicBezTo>
                  <a:pt x="515473" y="748862"/>
                  <a:pt x="534414" y="746927"/>
                  <a:pt x="552259" y="740979"/>
                </a:cubicBezTo>
                <a:cubicBezTo>
                  <a:pt x="587873" y="729108"/>
                  <a:pt x="584982" y="711954"/>
                  <a:pt x="615321" y="685800"/>
                </a:cubicBezTo>
                <a:cubicBezTo>
                  <a:pt x="640198" y="664354"/>
                  <a:pt x="665522" y="642782"/>
                  <a:pt x="694149" y="626679"/>
                </a:cubicBezTo>
                <a:lnTo>
                  <a:pt x="757211" y="591206"/>
                </a:lnTo>
                <a:cubicBezTo>
                  <a:pt x="779111" y="579261"/>
                  <a:pt x="778886" y="584114"/>
                  <a:pt x="792683" y="567558"/>
                </a:cubicBezTo>
                <a:cubicBezTo>
                  <a:pt x="802655" y="555592"/>
                  <a:pt x="801549" y="551552"/>
                  <a:pt x="808449" y="536027"/>
                </a:cubicBezTo>
                <a:cubicBezTo>
                  <a:pt x="810835" y="530658"/>
                  <a:pt x="813704" y="525517"/>
                  <a:pt x="816332" y="520262"/>
                </a:cubicBezTo>
                <a:cubicBezTo>
                  <a:pt x="819058" y="506632"/>
                  <a:pt x="824648" y="481172"/>
                  <a:pt x="824214" y="469024"/>
                </a:cubicBezTo>
                <a:cubicBezTo>
                  <a:pt x="823272" y="442634"/>
                  <a:pt x="820504" y="416271"/>
                  <a:pt x="816332" y="390196"/>
                </a:cubicBezTo>
                <a:cubicBezTo>
                  <a:pt x="814771" y="380442"/>
                  <a:pt x="804551" y="364022"/>
                  <a:pt x="800566" y="354724"/>
                </a:cubicBezTo>
                <a:cubicBezTo>
                  <a:pt x="790774" y="331875"/>
                  <a:pt x="803894" y="353803"/>
                  <a:pt x="788742" y="331075"/>
                </a:cubicBezTo>
                <a:cubicBezTo>
                  <a:pt x="783513" y="304928"/>
                  <a:pt x="809762" y="306113"/>
                  <a:pt x="800566" y="2798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BF0057-EBA1-313F-EB2F-BA5960C615F1}"/>
              </a:ext>
            </a:extLst>
          </p:cNvPr>
          <p:cNvSpPr/>
          <p:nvPr/>
        </p:nvSpPr>
        <p:spPr>
          <a:xfrm>
            <a:off x="5178972" y="4787850"/>
            <a:ext cx="1162707" cy="402947"/>
          </a:xfrm>
          <a:custGeom>
            <a:avLst/>
            <a:gdLst>
              <a:gd name="connsiteX0" fmla="*/ 149772 w 1068113"/>
              <a:gd name="connsiteY0" fmla="*/ 12750 h 402947"/>
              <a:gd name="connsiteX1" fmla="*/ 634562 w 1068113"/>
              <a:gd name="connsiteY1" fmla="*/ 4867 h 402947"/>
              <a:gd name="connsiteX2" fmla="*/ 780393 w 1068113"/>
              <a:gd name="connsiteY2" fmla="*/ 28516 h 402947"/>
              <a:gd name="connsiteX3" fmla="*/ 823748 w 1068113"/>
              <a:gd name="connsiteY3" fmla="*/ 32457 h 402947"/>
              <a:gd name="connsiteX4" fmla="*/ 906517 w 1068113"/>
              <a:gd name="connsiteY4" fmla="*/ 60047 h 402947"/>
              <a:gd name="connsiteX5" fmla="*/ 949872 w 1068113"/>
              <a:gd name="connsiteY5" fmla="*/ 75812 h 402947"/>
              <a:gd name="connsiteX6" fmla="*/ 1001110 w 1068113"/>
              <a:gd name="connsiteY6" fmla="*/ 79753 h 402947"/>
              <a:gd name="connsiteX7" fmla="*/ 1028700 w 1068113"/>
              <a:gd name="connsiteY7" fmla="*/ 103402 h 402947"/>
              <a:gd name="connsiteX8" fmla="*/ 1040524 w 1068113"/>
              <a:gd name="connsiteY8" fmla="*/ 107343 h 402947"/>
              <a:gd name="connsiteX9" fmla="*/ 1052348 w 1068113"/>
              <a:gd name="connsiteY9" fmla="*/ 115226 h 402947"/>
              <a:gd name="connsiteX10" fmla="*/ 1068113 w 1068113"/>
              <a:gd name="connsiteY10" fmla="*/ 123109 h 402947"/>
              <a:gd name="connsiteX11" fmla="*/ 1052348 w 1068113"/>
              <a:gd name="connsiteY11" fmla="*/ 312295 h 402947"/>
              <a:gd name="connsiteX12" fmla="*/ 1044465 w 1068113"/>
              <a:gd name="connsiteY12" fmla="*/ 335943 h 402947"/>
              <a:gd name="connsiteX13" fmla="*/ 1028700 w 1068113"/>
              <a:gd name="connsiteY13" fmla="*/ 355650 h 402947"/>
              <a:gd name="connsiteX14" fmla="*/ 981403 w 1068113"/>
              <a:gd name="connsiteY14" fmla="*/ 391122 h 402947"/>
              <a:gd name="connsiteX15" fmla="*/ 894693 w 1068113"/>
              <a:gd name="connsiteY15" fmla="*/ 402947 h 402947"/>
              <a:gd name="connsiteX16" fmla="*/ 642444 w 1068113"/>
              <a:gd name="connsiteY16" fmla="*/ 391122 h 402947"/>
              <a:gd name="connsiteX17" fmla="*/ 575441 w 1068113"/>
              <a:gd name="connsiteY17" fmla="*/ 375357 h 402947"/>
              <a:gd name="connsiteX18" fmla="*/ 433551 w 1068113"/>
              <a:gd name="connsiteY18" fmla="*/ 367474 h 402947"/>
              <a:gd name="connsiteX19" fmla="*/ 279837 w 1068113"/>
              <a:gd name="connsiteY19" fmla="*/ 355650 h 402947"/>
              <a:gd name="connsiteX20" fmla="*/ 110358 w 1068113"/>
              <a:gd name="connsiteY20" fmla="*/ 312295 h 402947"/>
              <a:gd name="connsiteX21" fmla="*/ 94593 w 1068113"/>
              <a:gd name="connsiteY21" fmla="*/ 296529 h 402947"/>
              <a:gd name="connsiteX22" fmla="*/ 27589 w 1068113"/>
              <a:gd name="connsiteY22" fmla="*/ 205878 h 402947"/>
              <a:gd name="connsiteX23" fmla="*/ 11824 w 1068113"/>
              <a:gd name="connsiteY23" fmla="*/ 194053 h 402947"/>
              <a:gd name="connsiteX24" fmla="*/ 0 w 1068113"/>
              <a:gd name="connsiteY24" fmla="*/ 150698 h 402947"/>
              <a:gd name="connsiteX25" fmla="*/ 19706 w 1068113"/>
              <a:gd name="connsiteY25" fmla="*/ 95519 h 402947"/>
              <a:gd name="connsiteX26" fmla="*/ 31531 w 1068113"/>
              <a:gd name="connsiteY26" fmla="*/ 75812 h 402947"/>
              <a:gd name="connsiteX27" fmla="*/ 90651 w 1068113"/>
              <a:gd name="connsiteY27" fmla="*/ 36398 h 402947"/>
              <a:gd name="connsiteX28" fmla="*/ 114300 w 1068113"/>
              <a:gd name="connsiteY28" fmla="*/ 32457 h 402947"/>
              <a:gd name="connsiteX29" fmla="*/ 161596 w 1068113"/>
              <a:gd name="connsiteY29" fmla="*/ 28516 h 402947"/>
              <a:gd name="connsiteX30" fmla="*/ 149772 w 1068113"/>
              <a:gd name="connsiteY30" fmla="*/ 12750 h 40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8113" h="402947">
                <a:moveTo>
                  <a:pt x="149772" y="12750"/>
                </a:moveTo>
                <a:cubicBezTo>
                  <a:pt x="393482" y="144"/>
                  <a:pt x="380637" y="-4311"/>
                  <a:pt x="634562" y="4867"/>
                </a:cubicBezTo>
                <a:cubicBezTo>
                  <a:pt x="706319" y="7461"/>
                  <a:pt x="708534" y="16539"/>
                  <a:pt x="780393" y="28516"/>
                </a:cubicBezTo>
                <a:cubicBezTo>
                  <a:pt x="794707" y="30902"/>
                  <a:pt x="809296" y="31143"/>
                  <a:pt x="823748" y="32457"/>
                </a:cubicBezTo>
                <a:cubicBezTo>
                  <a:pt x="875827" y="45477"/>
                  <a:pt x="840445" y="35270"/>
                  <a:pt x="906517" y="60047"/>
                </a:cubicBezTo>
                <a:cubicBezTo>
                  <a:pt x="920915" y="65446"/>
                  <a:pt x="934540" y="74633"/>
                  <a:pt x="949872" y="75812"/>
                </a:cubicBezTo>
                <a:lnTo>
                  <a:pt x="1001110" y="79753"/>
                </a:lnTo>
                <a:cubicBezTo>
                  <a:pt x="1010809" y="89453"/>
                  <a:pt x="1016693" y="97399"/>
                  <a:pt x="1028700" y="103402"/>
                </a:cubicBezTo>
                <a:cubicBezTo>
                  <a:pt x="1032416" y="105260"/>
                  <a:pt x="1036583" y="106029"/>
                  <a:pt x="1040524" y="107343"/>
                </a:cubicBezTo>
                <a:cubicBezTo>
                  <a:pt x="1044465" y="109971"/>
                  <a:pt x="1048235" y="112876"/>
                  <a:pt x="1052348" y="115226"/>
                </a:cubicBezTo>
                <a:cubicBezTo>
                  <a:pt x="1057449" y="118141"/>
                  <a:pt x="1068113" y="117234"/>
                  <a:pt x="1068113" y="123109"/>
                </a:cubicBezTo>
                <a:cubicBezTo>
                  <a:pt x="1068113" y="186390"/>
                  <a:pt x="1059336" y="249401"/>
                  <a:pt x="1052348" y="312295"/>
                </a:cubicBezTo>
                <a:cubicBezTo>
                  <a:pt x="1051430" y="320553"/>
                  <a:pt x="1048444" y="328648"/>
                  <a:pt x="1044465" y="335943"/>
                </a:cubicBezTo>
                <a:cubicBezTo>
                  <a:pt x="1040437" y="343328"/>
                  <a:pt x="1034648" y="349702"/>
                  <a:pt x="1028700" y="355650"/>
                </a:cubicBezTo>
                <a:cubicBezTo>
                  <a:pt x="1024013" y="360337"/>
                  <a:pt x="989363" y="389132"/>
                  <a:pt x="981403" y="391122"/>
                </a:cubicBezTo>
                <a:cubicBezTo>
                  <a:pt x="953103" y="398197"/>
                  <a:pt x="894693" y="402947"/>
                  <a:pt x="894693" y="402947"/>
                </a:cubicBezTo>
                <a:cubicBezTo>
                  <a:pt x="810610" y="399005"/>
                  <a:pt x="726307" y="398369"/>
                  <a:pt x="642444" y="391122"/>
                </a:cubicBezTo>
                <a:cubicBezTo>
                  <a:pt x="619585" y="389147"/>
                  <a:pt x="598141" y="378695"/>
                  <a:pt x="575441" y="375357"/>
                </a:cubicBezTo>
                <a:cubicBezTo>
                  <a:pt x="569390" y="374467"/>
                  <a:pt x="434801" y="367543"/>
                  <a:pt x="433551" y="367474"/>
                </a:cubicBezTo>
                <a:cubicBezTo>
                  <a:pt x="346427" y="362634"/>
                  <a:pt x="377346" y="364515"/>
                  <a:pt x="279837" y="355650"/>
                </a:cubicBezTo>
                <a:cubicBezTo>
                  <a:pt x="136442" y="320887"/>
                  <a:pt x="192501" y="336938"/>
                  <a:pt x="110358" y="312295"/>
                </a:cubicBezTo>
                <a:cubicBezTo>
                  <a:pt x="105103" y="307040"/>
                  <a:pt x="99156" y="302395"/>
                  <a:pt x="94593" y="296529"/>
                </a:cubicBezTo>
                <a:cubicBezTo>
                  <a:pt x="71524" y="266869"/>
                  <a:pt x="57648" y="228425"/>
                  <a:pt x="27589" y="205878"/>
                </a:cubicBezTo>
                <a:lnTo>
                  <a:pt x="11824" y="194053"/>
                </a:lnTo>
                <a:cubicBezTo>
                  <a:pt x="8732" y="184776"/>
                  <a:pt x="0" y="161842"/>
                  <a:pt x="0" y="150698"/>
                </a:cubicBezTo>
                <a:cubicBezTo>
                  <a:pt x="0" y="107966"/>
                  <a:pt x="-47" y="123738"/>
                  <a:pt x="19706" y="95519"/>
                </a:cubicBezTo>
                <a:cubicBezTo>
                  <a:pt x="24099" y="89243"/>
                  <a:pt x="26114" y="81229"/>
                  <a:pt x="31531" y="75812"/>
                </a:cubicBezTo>
                <a:cubicBezTo>
                  <a:pt x="49408" y="57935"/>
                  <a:pt x="66702" y="42929"/>
                  <a:pt x="90651" y="36398"/>
                </a:cubicBezTo>
                <a:cubicBezTo>
                  <a:pt x="98361" y="34295"/>
                  <a:pt x="106357" y="33339"/>
                  <a:pt x="114300" y="32457"/>
                </a:cubicBezTo>
                <a:cubicBezTo>
                  <a:pt x="130023" y="30710"/>
                  <a:pt x="145831" y="29830"/>
                  <a:pt x="161596" y="28516"/>
                </a:cubicBezTo>
                <a:lnTo>
                  <a:pt x="149772" y="1275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009295-C98C-EE0B-F015-5A2B34B90921}"/>
              </a:ext>
            </a:extLst>
          </p:cNvPr>
          <p:cNvSpPr/>
          <p:nvPr/>
        </p:nvSpPr>
        <p:spPr>
          <a:xfrm>
            <a:off x="5793743" y="5171090"/>
            <a:ext cx="643569" cy="388922"/>
          </a:xfrm>
          <a:custGeom>
            <a:avLst/>
            <a:gdLst>
              <a:gd name="connsiteX0" fmla="*/ 402900 w 403940"/>
              <a:gd name="connsiteY0" fmla="*/ 78827 h 388922"/>
              <a:gd name="connsiteX1" fmla="*/ 379252 w 403940"/>
              <a:gd name="connsiteY1" fmla="*/ 55179 h 388922"/>
              <a:gd name="connsiteX2" fmla="*/ 339838 w 403940"/>
              <a:gd name="connsiteY2" fmla="*/ 31531 h 388922"/>
              <a:gd name="connsiteX3" fmla="*/ 272835 w 403940"/>
              <a:gd name="connsiteY3" fmla="*/ 19707 h 388922"/>
              <a:gd name="connsiteX4" fmla="*/ 245245 w 403940"/>
              <a:gd name="connsiteY4" fmla="*/ 11824 h 388922"/>
              <a:gd name="connsiteX5" fmla="*/ 162476 w 403940"/>
              <a:gd name="connsiteY5" fmla="*/ 0 h 388922"/>
              <a:gd name="connsiteX6" fmla="*/ 127004 w 403940"/>
              <a:gd name="connsiteY6" fmla="*/ 3941 h 388922"/>
              <a:gd name="connsiteX7" fmla="*/ 115180 w 403940"/>
              <a:gd name="connsiteY7" fmla="*/ 11824 h 388922"/>
              <a:gd name="connsiteX8" fmla="*/ 91531 w 403940"/>
              <a:gd name="connsiteY8" fmla="*/ 39413 h 388922"/>
              <a:gd name="connsiteX9" fmla="*/ 83649 w 403940"/>
              <a:gd name="connsiteY9" fmla="*/ 59120 h 388922"/>
              <a:gd name="connsiteX10" fmla="*/ 79707 w 403940"/>
              <a:gd name="connsiteY10" fmla="*/ 70944 h 388922"/>
              <a:gd name="connsiteX11" fmla="*/ 56059 w 403940"/>
              <a:gd name="connsiteY11" fmla="*/ 110358 h 388922"/>
              <a:gd name="connsiteX12" fmla="*/ 48176 w 403940"/>
              <a:gd name="connsiteY12" fmla="*/ 126124 h 388922"/>
              <a:gd name="connsiteX13" fmla="*/ 36352 w 403940"/>
              <a:gd name="connsiteY13" fmla="*/ 137948 h 388922"/>
              <a:gd name="connsiteX14" fmla="*/ 32411 w 403940"/>
              <a:gd name="connsiteY14" fmla="*/ 149772 h 388922"/>
              <a:gd name="connsiteX15" fmla="*/ 24528 w 403940"/>
              <a:gd name="connsiteY15" fmla="*/ 165538 h 388922"/>
              <a:gd name="connsiteX16" fmla="*/ 20587 w 403940"/>
              <a:gd name="connsiteY16" fmla="*/ 181303 h 388922"/>
              <a:gd name="connsiteX17" fmla="*/ 4821 w 403940"/>
              <a:gd name="connsiteY17" fmla="*/ 228600 h 388922"/>
              <a:gd name="connsiteX18" fmla="*/ 12704 w 403940"/>
              <a:gd name="connsiteY18" fmla="*/ 315310 h 388922"/>
              <a:gd name="connsiteX19" fmla="*/ 32411 w 403940"/>
              <a:gd name="connsiteY19" fmla="*/ 350782 h 388922"/>
              <a:gd name="connsiteX20" fmla="*/ 79707 w 403940"/>
              <a:gd name="connsiteY20" fmla="*/ 362607 h 388922"/>
              <a:gd name="connsiteX21" fmla="*/ 162476 w 403940"/>
              <a:gd name="connsiteY21" fmla="*/ 374431 h 388922"/>
              <a:gd name="connsiteX22" fmla="*/ 351662 w 403940"/>
              <a:gd name="connsiteY22" fmla="*/ 386255 h 388922"/>
              <a:gd name="connsiteX23" fmla="*/ 371369 w 403940"/>
              <a:gd name="connsiteY23" fmla="*/ 374431 h 388922"/>
              <a:gd name="connsiteX24" fmla="*/ 375311 w 403940"/>
              <a:gd name="connsiteY24" fmla="*/ 362607 h 388922"/>
              <a:gd name="connsiteX25" fmla="*/ 383194 w 403940"/>
              <a:gd name="connsiteY25" fmla="*/ 315310 h 388922"/>
              <a:gd name="connsiteX26" fmla="*/ 387135 w 403940"/>
              <a:gd name="connsiteY26" fmla="*/ 252248 h 388922"/>
              <a:gd name="connsiteX27" fmla="*/ 391076 w 403940"/>
              <a:gd name="connsiteY27" fmla="*/ 228600 h 388922"/>
              <a:gd name="connsiteX28" fmla="*/ 398959 w 403940"/>
              <a:gd name="connsiteY28" fmla="*/ 189186 h 388922"/>
              <a:gd name="connsiteX29" fmla="*/ 402900 w 403940"/>
              <a:gd name="connsiteY29" fmla="*/ 78827 h 38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3940" h="388922">
                <a:moveTo>
                  <a:pt x="402900" y="78827"/>
                </a:moveTo>
                <a:cubicBezTo>
                  <a:pt x="399616" y="56493"/>
                  <a:pt x="387538" y="62637"/>
                  <a:pt x="379252" y="55179"/>
                </a:cubicBezTo>
                <a:cubicBezTo>
                  <a:pt x="368947" y="45904"/>
                  <a:pt x="352577" y="35777"/>
                  <a:pt x="339838" y="31531"/>
                </a:cubicBezTo>
                <a:cubicBezTo>
                  <a:pt x="318456" y="24404"/>
                  <a:pt x="295022" y="22480"/>
                  <a:pt x="272835" y="19707"/>
                </a:cubicBezTo>
                <a:cubicBezTo>
                  <a:pt x="263638" y="17079"/>
                  <a:pt x="254524" y="14144"/>
                  <a:pt x="245245" y="11824"/>
                </a:cubicBezTo>
                <a:cubicBezTo>
                  <a:pt x="220949" y="5750"/>
                  <a:pt x="181009" y="2316"/>
                  <a:pt x="162476" y="0"/>
                </a:cubicBezTo>
                <a:cubicBezTo>
                  <a:pt x="150652" y="1314"/>
                  <a:pt x="138546" y="1056"/>
                  <a:pt x="127004" y="3941"/>
                </a:cubicBezTo>
                <a:cubicBezTo>
                  <a:pt x="122408" y="5090"/>
                  <a:pt x="118777" y="8741"/>
                  <a:pt x="115180" y="11824"/>
                </a:cubicBezTo>
                <a:cubicBezTo>
                  <a:pt x="106695" y="19097"/>
                  <a:pt x="96761" y="28953"/>
                  <a:pt x="91531" y="39413"/>
                </a:cubicBezTo>
                <a:cubicBezTo>
                  <a:pt x="88367" y="45741"/>
                  <a:pt x="86133" y="52496"/>
                  <a:pt x="83649" y="59120"/>
                </a:cubicBezTo>
                <a:cubicBezTo>
                  <a:pt x="82190" y="63010"/>
                  <a:pt x="81677" y="67286"/>
                  <a:pt x="79707" y="70944"/>
                </a:cubicBezTo>
                <a:cubicBezTo>
                  <a:pt x="72443" y="84434"/>
                  <a:pt x="62911" y="96654"/>
                  <a:pt x="56059" y="110358"/>
                </a:cubicBezTo>
                <a:cubicBezTo>
                  <a:pt x="53431" y="115613"/>
                  <a:pt x="51591" y="121343"/>
                  <a:pt x="48176" y="126124"/>
                </a:cubicBezTo>
                <a:cubicBezTo>
                  <a:pt x="44936" y="130660"/>
                  <a:pt x="40293" y="134007"/>
                  <a:pt x="36352" y="137948"/>
                </a:cubicBezTo>
                <a:cubicBezTo>
                  <a:pt x="35038" y="141889"/>
                  <a:pt x="34048" y="145953"/>
                  <a:pt x="32411" y="149772"/>
                </a:cubicBezTo>
                <a:cubicBezTo>
                  <a:pt x="30097" y="155173"/>
                  <a:pt x="26591" y="160036"/>
                  <a:pt x="24528" y="165538"/>
                </a:cubicBezTo>
                <a:cubicBezTo>
                  <a:pt x="22626" y="170610"/>
                  <a:pt x="22012" y="176077"/>
                  <a:pt x="20587" y="181303"/>
                </a:cubicBezTo>
                <a:cubicBezTo>
                  <a:pt x="12165" y="212185"/>
                  <a:pt x="15217" y="202610"/>
                  <a:pt x="4821" y="228600"/>
                </a:cubicBezTo>
                <a:cubicBezTo>
                  <a:pt x="-3141" y="268414"/>
                  <a:pt x="-1727" y="248927"/>
                  <a:pt x="12704" y="315310"/>
                </a:cubicBezTo>
                <a:cubicBezTo>
                  <a:pt x="14906" y="325438"/>
                  <a:pt x="19705" y="345699"/>
                  <a:pt x="32411" y="350782"/>
                </a:cubicBezTo>
                <a:cubicBezTo>
                  <a:pt x="47499" y="356818"/>
                  <a:pt x="63772" y="359420"/>
                  <a:pt x="79707" y="362607"/>
                </a:cubicBezTo>
                <a:cubicBezTo>
                  <a:pt x="133351" y="373335"/>
                  <a:pt x="105778" y="369276"/>
                  <a:pt x="162476" y="374431"/>
                </a:cubicBezTo>
                <a:cubicBezTo>
                  <a:pt x="237928" y="389520"/>
                  <a:pt x="236706" y="391601"/>
                  <a:pt x="351662" y="386255"/>
                </a:cubicBezTo>
                <a:cubicBezTo>
                  <a:pt x="359314" y="385899"/>
                  <a:pt x="364800" y="378372"/>
                  <a:pt x="371369" y="374431"/>
                </a:cubicBezTo>
                <a:cubicBezTo>
                  <a:pt x="372683" y="370490"/>
                  <a:pt x="374496" y="366681"/>
                  <a:pt x="375311" y="362607"/>
                </a:cubicBezTo>
                <a:cubicBezTo>
                  <a:pt x="378446" y="346934"/>
                  <a:pt x="383194" y="315310"/>
                  <a:pt x="383194" y="315310"/>
                </a:cubicBezTo>
                <a:cubicBezTo>
                  <a:pt x="384508" y="294289"/>
                  <a:pt x="385228" y="273223"/>
                  <a:pt x="387135" y="252248"/>
                </a:cubicBezTo>
                <a:cubicBezTo>
                  <a:pt x="387858" y="244289"/>
                  <a:pt x="389603" y="236455"/>
                  <a:pt x="391076" y="228600"/>
                </a:cubicBezTo>
                <a:cubicBezTo>
                  <a:pt x="393545" y="215431"/>
                  <a:pt x="398172" y="202561"/>
                  <a:pt x="398959" y="189186"/>
                </a:cubicBezTo>
                <a:cubicBezTo>
                  <a:pt x="400811" y="157709"/>
                  <a:pt x="406184" y="101161"/>
                  <a:pt x="402900" y="788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E46D242-3F49-61EB-642F-89AFF81AF773}"/>
              </a:ext>
            </a:extLst>
          </p:cNvPr>
          <p:cNvSpPr/>
          <p:nvPr/>
        </p:nvSpPr>
        <p:spPr>
          <a:xfrm>
            <a:off x="6398258" y="5368159"/>
            <a:ext cx="3621949" cy="1202120"/>
          </a:xfrm>
          <a:custGeom>
            <a:avLst/>
            <a:gdLst>
              <a:gd name="connsiteX0" fmla="*/ 18308 w 3621949"/>
              <a:gd name="connsiteY0" fmla="*/ 90651 h 1202120"/>
              <a:gd name="connsiteX1" fmla="*/ 317852 w 3621949"/>
              <a:gd name="connsiteY1" fmla="*/ 86710 h 1202120"/>
              <a:gd name="connsiteX2" fmla="*/ 436094 w 3621949"/>
              <a:gd name="connsiteY2" fmla="*/ 78827 h 1202120"/>
              <a:gd name="connsiteX3" fmla="*/ 597690 w 3621949"/>
              <a:gd name="connsiteY3" fmla="*/ 74886 h 1202120"/>
              <a:gd name="connsiteX4" fmla="*/ 830232 w 3621949"/>
              <a:gd name="connsiteY4" fmla="*/ 78827 h 1202120"/>
              <a:gd name="connsiteX5" fmla="*/ 1220428 w 3621949"/>
              <a:gd name="connsiteY5" fmla="*/ 86710 h 1202120"/>
              <a:gd name="connsiteX6" fmla="*/ 1248018 w 3621949"/>
              <a:gd name="connsiteY6" fmla="*/ 102475 h 1202120"/>
              <a:gd name="connsiteX7" fmla="*/ 1279549 w 3621949"/>
              <a:gd name="connsiteY7" fmla="*/ 122182 h 1202120"/>
              <a:gd name="connsiteX8" fmla="*/ 1303197 w 3621949"/>
              <a:gd name="connsiteY8" fmla="*/ 126124 h 1202120"/>
              <a:gd name="connsiteX9" fmla="*/ 1488442 w 3621949"/>
              <a:gd name="connsiteY9" fmla="*/ 98534 h 1202120"/>
              <a:gd name="connsiteX10" fmla="*/ 1874697 w 3621949"/>
              <a:gd name="connsiteY10" fmla="*/ 35472 h 1202120"/>
              <a:gd name="connsiteX11" fmla="*/ 2154535 w 3621949"/>
              <a:gd name="connsiteY11" fmla="*/ 0 h 1202120"/>
              <a:gd name="connsiteX12" fmla="*/ 2595970 w 3621949"/>
              <a:gd name="connsiteY12" fmla="*/ 3941 h 1202120"/>
              <a:gd name="connsiteX13" fmla="*/ 2863983 w 3621949"/>
              <a:gd name="connsiteY13" fmla="*/ 27589 h 1202120"/>
              <a:gd name="connsiteX14" fmla="*/ 3336949 w 3621949"/>
              <a:gd name="connsiteY14" fmla="*/ 43355 h 1202120"/>
              <a:gd name="connsiteX15" fmla="*/ 3506428 w 3621949"/>
              <a:gd name="connsiteY15" fmla="*/ 74886 h 1202120"/>
              <a:gd name="connsiteX16" fmla="*/ 3581314 w 3621949"/>
              <a:gd name="connsiteY16" fmla="*/ 130065 h 1202120"/>
              <a:gd name="connsiteX17" fmla="*/ 3620728 w 3621949"/>
              <a:gd name="connsiteY17" fmla="*/ 232541 h 1202120"/>
              <a:gd name="connsiteX18" fmla="*/ 3478839 w 3621949"/>
              <a:gd name="connsiteY18" fmla="*/ 575441 h 1202120"/>
              <a:gd name="connsiteX19" fmla="*/ 3313301 w 3621949"/>
              <a:gd name="connsiteY19" fmla="*/ 740979 h 1202120"/>
              <a:gd name="connsiteX20" fmla="*/ 2710270 w 3621949"/>
              <a:gd name="connsiteY20" fmla="*/ 1024758 h 1202120"/>
              <a:gd name="connsiteX21" fmla="*/ 1906228 w 3621949"/>
              <a:gd name="connsiteY21" fmla="*/ 1202120 h 1202120"/>
              <a:gd name="connsiteX22" fmla="*/ 1504208 w 3621949"/>
              <a:gd name="connsiteY22" fmla="*/ 1146941 h 1202120"/>
              <a:gd name="connsiteX23" fmla="*/ 999711 w 3621949"/>
              <a:gd name="connsiteY23" fmla="*/ 1095703 h 1202120"/>
              <a:gd name="connsiteX24" fmla="*/ 613456 w 3621949"/>
              <a:gd name="connsiteY24" fmla="*/ 1044465 h 1202120"/>
              <a:gd name="connsiteX25" fmla="*/ 510980 w 3621949"/>
              <a:gd name="connsiteY25" fmla="*/ 1016875 h 1202120"/>
              <a:gd name="connsiteX26" fmla="*/ 459742 w 3621949"/>
              <a:gd name="connsiteY26" fmla="*/ 977462 h 1202120"/>
              <a:gd name="connsiteX27" fmla="*/ 380914 w 3621949"/>
              <a:gd name="connsiteY27" fmla="*/ 871044 h 1202120"/>
              <a:gd name="connsiteX28" fmla="*/ 345442 w 3621949"/>
              <a:gd name="connsiteY28" fmla="*/ 772510 h 1202120"/>
              <a:gd name="connsiteX29" fmla="*/ 274497 w 3621949"/>
              <a:gd name="connsiteY29" fmla="*/ 595148 h 1202120"/>
              <a:gd name="connsiteX30" fmla="*/ 235083 w 3621949"/>
              <a:gd name="connsiteY30" fmla="*/ 492672 h 1202120"/>
              <a:gd name="connsiteX31" fmla="*/ 199611 w 3621949"/>
              <a:gd name="connsiteY31" fmla="*/ 374431 h 1202120"/>
              <a:gd name="connsiteX32" fmla="*/ 132608 w 3621949"/>
              <a:gd name="connsiteY32" fmla="*/ 271955 h 1202120"/>
              <a:gd name="connsiteX33" fmla="*/ 97135 w 3621949"/>
              <a:gd name="connsiteY33" fmla="*/ 232541 h 1202120"/>
              <a:gd name="connsiteX34" fmla="*/ 85311 w 3621949"/>
              <a:gd name="connsiteY34" fmla="*/ 216775 h 1202120"/>
              <a:gd name="connsiteX35" fmla="*/ 57721 w 3621949"/>
              <a:gd name="connsiteY35" fmla="*/ 181303 h 1202120"/>
              <a:gd name="connsiteX36" fmla="*/ 41956 w 3621949"/>
              <a:gd name="connsiteY36" fmla="*/ 134007 h 1202120"/>
              <a:gd name="connsiteX37" fmla="*/ 18308 w 3621949"/>
              <a:gd name="connsiteY37" fmla="*/ 90651 h 120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621949" h="1202120">
                <a:moveTo>
                  <a:pt x="18308" y="90651"/>
                </a:moveTo>
                <a:cubicBezTo>
                  <a:pt x="64291" y="82768"/>
                  <a:pt x="218035" y="89535"/>
                  <a:pt x="317852" y="86710"/>
                </a:cubicBezTo>
                <a:cubicBezTo>
                  <a:pt x="357338" y="85592"/>
                  <a:pt x="396628" y="80495"/>
                  <a:pt x="436094" y="78827"/>
                </a:cubicBezTo>
                <a:cubicBezTo>
                  <a:pt x="489927" y="76552"/>
                  <a:pt x="543825" y="76200"/>
                  <a:pt x="597690" y="74886"/>
                </a:cubicBezTo>
                <a:lnTo>
                  <a:pt x="830232" y="78827"/>
                </a:lnTo>
                <a:cubicBezTo>
                  <a:pt x="1214021" y="83811"/>
                  <a:pt x="1083401" y="52455"/>
                  <a:pt x="1220428" y="86710"/>
                </a:cubicBezTo>
                <a:cubicBezTo>
                  <a:pt x="1277607" y="129593"/>
                  <a:pt x="1205873" y="78391"/>
                  <a:pt x="1248018" y="102475"/>
                </a:cubicBezTo>
                <a:cubicBezTo>
                  <a:pt x="1264128" y="111681"/>
                  <a:pt x="1261803" y="116858"/>
                  <a:pt x="1279549" y="122182"/>
                </a:cubicBezTo>
                <a:cubicBezTo>
                  <a:pt x="1287203" y="124478"/>
                  <a:pt x="1295314" y="124810"/>
                  <a:pt x="1303197" y="126124"/>
                </a:cubicBezTo>
                <a:lnTo>
                  <a:pt x="1488442" y="98534"/>
                </a:lnTo>
                <a:cubicBezTo>
                  <a:pt x="1617288" y="78096"/>
                  <a:pt x="1745276" y="51877"/>
                  <a:pt x="1874697" y="35472"/>
                </a:cubicBezTo>
                <a:lnTo>
                  <a:pt x="2154535" y="0"/>
                </a:lnTo>
                <a:lnTo>
                  <a:pt x="2595970" y="3941"/>
                </a:lnTo>
                <a:cubicBezTo>
                  <a:pt x="2685587" y="7426"/>
                  <a:pt x="2774511" y="21419"/>
                  <a:pt x="2863983" y="27589"/>
                </a:cubicBezTo>
                <a:cubicBezTo>
                  <a:pt x="2959665" y="34188"/>
                  <a:pt x="3272019" y="41551"/>
                  <a:pt x="3336949" y="43355"/>
                </a:cubicBezTo>
                <a:cubicBezTo>
                  <a:pt x="3395322" y="48431"/>
                  <a:pt x="3452461" y="47210"/>
                  <a:pt x="3506428" y="74886"/>
                </a:cubicBezTo>
                <a:cubicBezTo>
                  <a:pt x="3534018" y="89035"/>
                  <a:pt x="3556352" y="111672"/>
                  <a:pt x="3581314" y="130065"/>
                </a:cubicBezTo>
                <a:cubicBezTo>
                  <a:pt x="3594452" y="164224"/>
                  <a:pt x="3617877" y="196054"/>
                  <a:pt x="3620728" y="232541"/>
                </a:cubicBezTo>
                <a:cubicBezTo>
                  <a:pt x="3631792" y="374165"/>
                  <a:pt x="3566356" y="466344"/>
                  <a:pt x="3478839" y="575441"/>
                </a:cubicBezTo>
                <a:cubicBezTo>
                  <a:pt x="3430009" y="636311"/>
                  <a:pt x="3376697" y="695477"/>
                  <a:pt x="3313301" y="740979"/>
                </a:cubicBezTo>
                <a:cubicBezTo>
                  <a:pt x="3116119" y="882505"/>
                  <a:pt x="2938544" y="958967"/>
                  <a:pt x="2710270" y="1024758"/>
                </a:cubicBezTo>
                <a:cubicBezTo>
                  <a:pt x="2126044" y="1193138"/>
                  <a:pt x="2273677" y="1170169"/>
                  <a:pt x="1906228" y="1202120"/>
                </a:cubicBezTo>
                <a:cubicBezTo>
                  <a:pt x="1421132" y="1170484"/>
                  <a:pt x="2067828" y="1220457"/>
                  <a:pt x="1504208" y="1146941"/>
                </a:cubicBezTo>
                <a:cubicBezTo>
                  <a:pt x="1336597" y="1125079"/>
                  <a:pt x="1167274" y="1117931"/>
                  <a:pt x="999711" y="1095703"/>
                </a:cubicBezTo>
                <a:lnTo>
                  <a:pt x="613456" y="1044465"/>
                </a:lnTo>
                <a:cubicBezTo>
                  <a:pt x="579297" y="1035268"/>
                  <a:pt x="543408" y="1031010"/>
                  <a:pt x="510980" y="1016875"/>
                </a:cubicBezTo>
                <a:cubicBezTo>
                  <a:pt x="491227" y="1008265"/>
                  <a:pt x="475600" y="992051"/>
                  <a:pt x="459742" y="977462"/>
                </a:cubicBezTo>
                <a:cubicBezTo>
                  <a:pt x="424114" y="944685"/>
                  <a:pt x="400245" y="915392"/>
                  <a:pt x="380914" y="871044"/>
                </a:cubicBezTo>
                <a:cubicBezTo>
                  <a:pt x="366965" y="839044"/>
                  <a:pt x="358004" y="805079"/>
                  <a:pt x="345442" y="772510"/>
                </a:cubicBezTo>
                <a:cubicBezTo>
                  <a:pt x="322527" y="713101"/>
                  <a:pt x="297857" y="654383"/>
                  <a:pt x="274497" y="595148"/>
                </a:cubicBezTo>
                <a:cubicBezTo>
                  <a:pt x="261070" y="561102"/>
                  <a:pt x="244513" y="528034"/>
                  <a:pt x="235083" y="492672"/>
                </a:cubicBezTo>
                <a:cubicBezTo>
                  <a:pt x="226805" y="461628"/>
                  <a:pt x="212691" y="403861"/>
                  <a:pt x="199611" y="374431"/>
                </a:cubicBezTo>
                <a:cubicBezTo>
                  <a:pt x="187394" y="346943"/>
                  <a:pt x="149488" y="293277"/>
                  <a:pt x="132608" y="271955"/>
                </a:cubicBezTo>
                <a:cubicBezTo>
                  <a:pt x="121637" y="258097"/>
                  <a:pt x="108638" y="245961"/>
                  <a:pt x="97135" y="232541"/>
                </a:cubicBezTo>
                <a:cubicBezTo>
                  <a:pt x="92860" y="227553"/>
                  <a:pt x="89415" y="221905"/>
                  <a:pt x="85311" y="216775"/>
                </a:cubicBezTo>
                <a:cubicBezTo>
                  <a:pt x="80662" y="210964"/>
                  <a:pt x="62945" y="191750"/>
                  <a:pt x="57721" y="181303"/>
                </a:cubicBezTo>
                <a:cubicBezTo>
                  <a:pt x="22437" y="110733"/>
                  <a:pt x="84025" y="225154"/>
                  <a:pt x="41956" y="134007"/>
                </a:cubicBezTo>
                <a:cubicBezTo>
                  <a:pt x="25461" y="98270"/>
                  <a:pt x="-27675" y="98534"/>
                  <a:pt x="18308" y="906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F8AB94-77B4-89CA-F690-5F3B4953912D}"/>
              </a:ext>
            </a:extLst>
          </p:cNvPr>
          <p:cNvSpPr/>
          <p:nvPr/>
        </p:nvSpPr>
        <p:spPr>
          <a:xfrm flipH="1" flipV="1">
            <a:off x="4854719" y="5472828"/>
            <a:ext cx="1050378" cy="915348"/>
          </a:xfrm>
          <a:custGeom>
            <a:avLst/>
            <a:gdLst>
              <a:gd name="connsiteX0" fmla="*/ 930165 w 969579"/>
              <a:gd name="connsiteY0" fmla="*/ 264265 h 946124"/>
              <a:gd name="connsiteX1" fmla="*/ 922283 w 969579"/>
              <a:gd name="connsiteY1" fmla="*/ 193320 h 946124"/>
              <a:gd name="connsiteX2" fmla="*/ 918341 w 969579"/>
              <a:gd name="connsiteY2" fmla="*/ 165731 h 946124"/>
              <a:gd name="connsiteX3" fmla="*/ 914400 w 969579"/>
              <a:gd name="connsiteY3" fmla="*/ 149965 h 946124"/>
              <a:gd name="connsiteX4" fmla="*/ 910459 w 969579"/>
              <a:gd name="connsiteY4" fmla="*/ 130258 h 946124"/>
              <a:gd name="connsiteX5" fmla="*/ 902576 w 969579"/>
              <a:gd name="connsiteY5" fmla="*/ 63255 h 946124"/>
              <a:gd name="connsiteX6" fmla="*/ 894693 w 969579"/>
              <a:gd name="connsiteY6" fmla="*/ 47489 h 946124"/>
              <a:gd name="connsiteX7" fmla="*/ 867103 w 969579"/>
              <a:gd name="connsiteY7" fmla="*/ 4134 h 946124"/>
              <a:gd name="connsiteX8" fmla="*/ 851338 w 969579"/>
              <a:gd name="connsiteY8" fmla="*/ 193 h 946124"/>
              <a:gd name="connsiteX9" fmla="*/ 804041 w 969579"/>
              <a:gd name="connsiteY9" fmla="*/ 4134 h 946124"/>
              <a:gd name="connsiteX10" fmla="*/ 796159 w 969579"/>
              <a:gd name="connsiteY10" fmla="*/ 27782 h 946124"/>
              <a:gd name="connsiteX11" fmla="*/ 780393 w 969579"/>
              <a:gd name="connsiteY11" fmla="*/ 67196 h 946124"/>
              <a:gd name="connsiteX12" fmla="*/ 768569 w 969579"/>
              <a:gd name="connsiteY12" fmla="*/ 82962 h 946124"/>
              <a:gd name="connsiteX13" fmla="*/ 760686 w 969579"/>
              <a:gd name="connsiteY13" fmla="*/ 98727 h 946124"/>
              <a:gd name="connsiteX14" fmla="*/ 748862 w 969579"/>
              <a:gd name="connsiteY14" fmla="*/ 118434 h 946124"/>
              <a:gd name="connsiteX15" fmla="*/ 725214 w 969579"/>
              <a:gd name="connsiteY15" fmla="*/ 173613 h 946124"/>
              <a:gd name="connsiteX16" fmla="*/ 709448 w 969579"/>
              <a:gd name="connsiteY16" fmla="*/ 201203 h 946124"/>
              <a:gd name="connsiteX17" fmla="*/ 677917 w 969579"/>
              <a:gd name="connsiteY17" fmla="*/ 260324 h 946124"/>
              <a:gd name="connsiteX18" fmla="*/ 666093 w 969579"/>
              <a:gd name="connsiteY18" fmla="*/ 276089 h 946124"/>
              <a:gd name="connsiteX19" fmla="*/ 547852 w 969579"/>
              <a:gd name="connsiteY19" fmla="*/ 374624 h 946124"/>
              <a:gd name="connsiteX20" fmla="*/ 476907 w 969579"/>
              <a:gd name="connsiteY20" fmla="*/ 437686 h 946124"/>
              <a:gd name="connsiteX21" fmla="*/ 335017 w 969579"/>
              <a:gd name="connsiteY21" fmla="*/ 528337 h 946124"/>
              <a:gd name="connsiteX22" fmla="*/ 224659 w 969579"/>
              <a:gd name="connsiteY22" fmla="*/ 591399 h 946124"/>
              <a:gd name="connsiteX23" fmla="*/ 63062 w 969579"/>
              <a:gd name="connsiteY23" fmla="*/ 729348 h 946124"/>
              <a:gd name="connsiteX24" fmla="*/ 31531 w 969579"/>
              <a:gd name="connsiteY24" fmla="*/ 768762 h 946124"/>
              <a:gd name="connsiteX25" fmla="*/ 11824 w 969579"/>
              <a:gd name="connsiteY25" fmla="*/ 819999 h 946124"/>
              <a:gd name="connsiteX26" fmla="*/ 0 w 969579"/>
              <a:gd name="connsiteY26" fmla="*/ 855472 h 946124"/>
              <a:gd name="connsiteX27" fmla="*/ 11824 w 969579"/>
              <a:gd name="connsiteY27" fmla="*/ 922475 h 946124"/>
              <a:gd name="connsiteX28" fmla="*/ 19707 w 969579"/>
              <a:gd name="connsiteY28" fmla="*/ 934299 h 946124"/>
              <a:gd name="connsiteX29" fmla="*/ 31531 w 969579"/>
              <a:gd name="connsiteY29" fmla="*/ 938241 h 946124"/>
              <a:gd name="connsiteX30" fmla="*/ 63062 w 969579"/>
              <a:gd name="connsiteY30" fmla="*/ 946124 h 946124"/>
              <a:gd name="connsiteX31" fmla="*/ 429610 w 969579"/>
              <a:gd name="connsiteY31" fmla="*/ 918534 h 946124"/>
              <a:gd name="connsiteX32" fmla="*/ 768569 w 969579"/>
              <a:gd name="connsiteY32" fmla="*/ 721465 h 946124"/>
              <a:gd name="connsiteX33" fmla="*/ 819807 w 969579"/>
              <a:gd name="connsiteY33" fmla="*/ 662344 h 946124"/>
              <a:gd name="connsiteX34" fmla="*/ 859221 w 969579"/>
              <a:gd name="connsiteY34" fmla="*/ 571693 h 946124"/>
              <a:gd name="connsiteX35" fmla="*/ 930165 w 969579"/>
              <a:gd name="connsiteY35" fmla="*/ 469217 h 946124"/>
              <a:gd name="connsiteX36" fmla="*/ 953814 w 969579"/>
              <a:gd name="connsiteY36" fmla="*/ 414037 h 946124"/>
              <a:gd name="connsiteX37" fmla="*/ 969579 w 969579"/>
              <a:gd name="connsiteY37" fmla="*/ 335210 h 946124"/>
              <a:gd name="connsiteX38" fmla="*/ 965638 w 969579"/>
              <a:gd name="connsiteY38" fmla="*/ 319444 h 946124"/>
              <a:gd name="connsiteX39" fmla="*/ 930165 w 969579"/>
              <a:gd name="connsiteY39" fmla="*/ 264265 h 94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69579" h="946124">
                <a:moveTo>
                  <a:pt x="930165" y="264265"/>
                </a:moveTo>
                <a:cubicBezTo>
                  <a:pt x="922939" y="243244"/>
                  <a:pt x="929413" y="264613"/>
                  <a:pt x="922283" y="193320"/>
                </a:cubicBezTo>
                <a:cubicBezTo>
                  <a:pt x="921359" y="184076"/>
                  <a:pt x="920003" y="174871"/>
                  <a:pt x="918341" y="165731"/>
                </a:cubicBezTo>
                <a:cubicBezTo>
                  <a:pt x="917372" y="160401"/>
                  <a:pt x="915575" y="155253"/>
                  <a:pt x="914400" y="149965"/>
                </a:cubicBezTo>
                <a:cubicBezTo>
                  <a:pt x="912947" y="143425"/>
                  <a:pt x="911773" y="136827"/>
                  <a:pt x="910459" y="130258"/>
                </a:cubicBezTo>
                <a:cubicBezTo>
                  <a:pt x="908701" y="105644"/>
                  <a:pt x="911789" y="84753"/>
                  <a:pt x="902576" y="63255"/>
                </a:cubicBezTo>
                <a:cubicBezTo>
                  <a:pt x="900262" y="57854"/>
                  <a:pt x="897007" y="52890"/>
                  <a:pt x="894693" y="47489"/>
                </a:cubicBezTo>
                <a:cubicBezTo>
                  <a:pt x="888305" y="32583"/>
                  <a:pt x="887846" y="9319"/>
                  <a:pt x="867103" y="4134"/>
                </a:cubicBezTo>
                <a:lnTo>
                  <a:pt x="851338" y="193"/>
                </a:lnTo>
                <a:cubicBezTo>
                  <a:pt x="835572" y="1507"/>
                  <a:pt x="818191" y="-2941"/>
                  <a:pt x="804041" y="4134"/>
                </a:cubicBezTo>
                <a:cubicBezTo>
                  <a:pt x="796609" y="7850"/>
                  <a:pt x="798786" y="19899"/>
                  <a:pt x="796159" y="27782"/>
                </a:cubicBezTo>
                <a:cubicBezTo>
                  <a:pt x="791104" y="42947"/>
                  <a:pt x="788679" y="53939"/>
                  <a:pt x="780393" y="67196"/>
                </a:cubicBezTo>
                <a:cubicBezTo>
                  <a:pt x="776911" y="72767"/>
                  <a:pt x="772051" y="77391"/>
                  <a:pt x="768569" y="82962"/>
                </a:cubicBezTo>
                <a:cubicBezTo>
                  <a:pt x="765455" y="87944"/>
                  <a:pt x="763539" y="93591"/>
                  <a:pt x="760686" y="98727"/>
                </a:cubicBezTo>
                <a:cubicBezTo>
                  <a:pt x="756966" y="105424"/>
                  <a:pt x="752530" y="111709"/>
                  <a:pt x="748862" y="118434"/>
                </a:cubicBezTo>
                <a:cubicBezTo>
                  <a:pt x="721263" y="169033"/>
                  <a:pt x="753831" y="112290"/>
                  <a:pt x="725214" y="173613"/>
                </a:cubicBezTo>
                <a:cubicBezTo>
                  <a:pt x="720735" y="183212"/>
                  <a:pt x="714433" y="191857"/>
                  <a:pt x="709448" y="201203"/>
                </a:cubicBezTo>
                <a:cubicBezTo>
                  <a:pt x="694593" y="229057"/>
                  <a:pt x="694423" y="234386"/>
                  <a:pt x="677917" y="260324"/>
                </a:cubicBezTo>
                <a:cubicBezTo>
                  <a:pt x="674390" y="265866"/>
                  <a:pt x="670738" y="271444"/>
                  <a:pt x="666093" y="276089"/>
                </a:cubicBezTo>
                <a:cubicBezTo>
                  <a:pt x="629493" y="312689"/>
                  <a:pt x="587510" y="341228"/>
                  <a:pt x="547852" y="374624"/>
                </a:cubicBezTo>
                <a:cubicBezTo>
                  <a:pt x="523650" y="395005"/>
                  <a:pt x="502557" y="419161"/>
                  <a:pt x="476907" y="437686"/>
                </a:cubicBezTo>
                <a:cubicBezTo>
                  <a:pt x="431407" y="470547"/>
                  <a:pt x="384539" y="501925"/>
                  <a:pt x="335017" y="528337"/>
                </a:cubicBezTo>
                <a:cubicBezTo>
                  <a:pt x="292678" y="550918"/>
                  <a:pt x="263962" y="564673"/>
                  <a:pt x="224659" y="591399"/>
                </a:cubicBezTo>
                <a:cubicBezTo>
                  <a:pt x="178062" y="623085"/>
                  <a:pt x="83924" y="703270"/>
                  <a:pt x="63062" y="729348"/>
                </a:cubicBezTo>
                <a:lnTo>
                  <a:pt x="31531" y="768762"/>
                </a:lnTo>
                <a:cubicBezTo>
                  <a:pt x="24962" y="785841"/>
                  <a:pt x="18077" y="802802"/>
                  <a:pt x="11824" y="819999"/>
                </a:cubicBezTo>
                <a:cubicBezTo>
                  <a:pt x="7565" y="831712"/>
                  <a:pt x="0" y="843008"/>
                  <a:pt x="0" y="855472"/>
                </a:cubicBezTo>
                <a:cubicBezTo>
                  <a:pt x="0" y="878151"/>
                  <a:pt x="6323" y="900473"/>
                  <a:pt x="11824" y="922475"/>
                </a:cubicBezTo>
                <a:cubicBezTo>
                  <a:pt x="12973" y="927071"/>
                  <a:pt x="16008" y="931340"/>
                  <a:pt x="19707" y="934299"/>
                </a:cubicBezTo>
                <a:cubicBezTo>
                  <a:pt x="22951" y="936894"/>
                  <a:pt x="27523" y="937148"/>
                  <a:pt x="31531" y="938241"/>
                </a:cubicBezTo>
                <a:cubicBezTo>
                  <a:pt x="41983" y="941092"/>
                  <a:pt x="52552" y="943496"/>
                  <a:pt x="63062" y="946124"/>
                </a:cubicBezTo>
                <a:cubicBezTo>
                  <a:pt x="185245" y="936927"/>
                  <a:pt x="311156" y="949867"/>
                  <a:pt x="429610" y="918534"/>
                </a:cubicBezTo>
                <a:cubicBezTo>
                  <a:pt x="443950" y="914741"/>
                  <a:pt x="704066" y="775508"/>
                  <a:pt x="768569" y="721465"/>
                </a:cubicBezTo>
                <a:cubicBezTo>
                  <a:pt x="788558" y="704717"/>
                  <a:pt x="806304" y="684654"/>
                  <a:pt x="819807" y="662344"/>
                </a:cubicBezTo>
                <a:cubicBezTo>
                  <a:pt x="836868" y="634156"/>
                  <a:pt x="842873" y="600301"/>
                  <a:pt x="859221" y="571693"/>
                </a:cubicBezTo>
                <a:cubicBezTo>
                  <a:pt x="879833" y="535621"/>
                  <a:pt x="913799" y="507403"/>
                  <a:pt x="930165" y="469217"/>
                </a:cubicBezTo>
                <a:cubicBezTo>
                  <a:pt x="938048" y="450824"/>
                  <a:pt x="947486" y="433021"/>
                  <a:pt x="953814" y="414037"/>
                </a:cubicBezTo>
                <a:cubicBezTo>
                  <a:pt x="963090" y="386211"/>
                  <a:pt x="965617" y="362946"/>
                  <a:pt x="969579" y="335210"/>
                </a:cubicBezTo>
                <a:cubicBezTo>
                  <a:pt x="968265" y="329955"/>
                  <a:pt x="968787" y="323852"/>
                  <a:pt x="965638" y="319444"/>
                </a:cubicBezTo>
                <a:cubicBezTo>
                  <a:pt x="963417" y="316335"/>
                  <a:pt x="937391" y="285286"/>
                  <a:pt x="930165" y="26426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091B14-92A8-3523-3C9C-811F9B420035}"/>
              </a:ext>
            </a:extLst>
          </p:cNvPr>
          <p:cNvSpPr/>
          <p:nvPr/>
        </p:nvSpPr>
        <p:spPr>
          <a:xfrm rot="401662">
            <a:off x="2108241" y="3695775"/>
            <a:ext cx="3783421" cy="2242645"/>
          </a:xfrm>
          <a:custGeom>
            <a:avLst/>
            <a:gdLst>
              <a:gd name="connsiteX0" fmla="*/ 1489849 w 3669432"/>
              <a:gd name="connsiteY0" fmla="*/ 421728 h 2632841"/>
              <a:gd name="connsiteX1" fmla="*/ 733104 w 3669432"/>
              <a:gd name="connsiteY1" fmla="*/ 27590 h 2632841"/>
              <a:gd name="connsiteX2" fmla="*/ 465091 w 3669432"/>
              <a:gd name="connsiteY2" fmla="*/ 0 h 2632841"/>
              <a:gd name="connsiteX3" fmla="*/ 114308 w 3669432"/>
              <a:gd name="connsiteY3" fmla="*/ 118241 h 2632841"/>
              <a:gd name="connsiteX4" fmla="*/ 23656 w 3669432"/>
              <a:gd name="connsiteY4" fmla="*/ 248307 h 2632841"/>
              <a:gd name="connsiteX5" fmla="*/ 8 w 3669432"/>
              <a:gd name="connsiteY5" fmla="*/ 445376 h 2632841"/>
              <a:gd name="connsiteX6" fmla="*/ 98542 w 3669432"/>
              <a:gd name="connsiteY6" fmla="*/ 1253359 h 2632841"/>
              <a:gd name="connsiteX7" fmla="*/ 476915 w 3669432"/>
              <a:gd name="connsiteY7" fmla="*/ 2128345 h 2632841"/>
              <a:gd name="connsiteX8" fmla="*/ 685808 w 3669432"/>
              <a:gd name="connsiteY8" fmla="*/ 2463362 h 2632841"/>
              <a:gd name="connsiteX9" fmla="*/ 831639 w 3669432"/>
              <a:gd name="connsiteY9" fmla="*/ 2569779 h 2632841"/>
              <a:gd name="connsiteX10" fmla="*/ 1466201 w 3669432"/>
              <a:gd name="connsiteY10" fmla="*/ 2632841 h 2632841"/>
              <a:gd name="connsiteX11" fmla="*/ 2140177 w 3669432"/>
              <a:gd name="connsiteY11" fmla="*/ 2561897 h 2632841"/>
              <a:gd name="connsiteX12" fmla="*/ 2483077 w 3669432"/>
              <a:gd name="connsiteY12" fmla="*/ 2431831 h 2632841"/>
              <a:gd name="connsiteX13" fmla="*/ 2628908 w 3669432"/>
              <a:gd name="connsiteY13" fmla="*/ 2384535 h 2632841"/>
              <a:gd name="connsiteX14" fmla="*/ 2896922 w 3669432"/>
              <a:gd name="connsiteY14" fmla="*/ 2246586 h 2632841"/>
              <a:gd name="connsiteX15" fmla="*/ 2975749 w 3669432"/>
              <a:gd name="connsiteY15" fmla="*/ 2211114 h 2632841"/>
              <a:gd name="connsiteX16" fmla="*/ 3153111 w 3669432"/>
              <a:gd name="connsiteY16" fmla="*/ 2163817 h 2632841"/>
              <a:gd name="connsiteX17" fmla="*/ 3227998 w 3669432"/>
              <a:gd name="connsiteY17" fmla="*/ 2132286 h 2632841"/>
              <a:gd name="connsiteX18" fmla="*/ 3287118 w 3669432"/>
              <a:gd name="connsiteY18" fmla="*/ 2112579 h 2632841"/>
              <a:gd name="connsiteX19" fmla="*/ 3369887 w 3669432"/>
              <a:gd name="connsiteY19" fmla="*/ 2069224 h 2632841"/>
              <a:gd name="connsiteX20" fmla="*/ 3417184 w 3669432"/>
              <a:gd name="connsiteY20" fmla="*/ 2025869 h 2632841"/>
              <a:gd name="connsiteX21" fmla="*/ 3488129 w 3669432"/>
              <a:gd name="connsiteY21" fmla="*/ 1962807 h 2632841"/>
              <a:gd name="connsiteX22" fmla="*/ 3582722 w 3669432"/>
              <a:gd name="connsiteY22" fmla="*/ 1907628 h 2632841"/>
              <a:gd name="connsiteX23" fmla="*/ 3618194 w 3669432"/>
              <a:gd name="connsiteY23" fmla="*/ 1887921 h 2632841"/>
              <a:gd name="connsiteX24" fmla="*/ 3645784 w 3669432"/>
              <a:gd name="connsiteY24" fmla="*/ 1876097 h 2632841"/>
              <a:gd name="connsiteX25" fmla="*/ 3669432 w 3669432"/>
              <a:gd name="connsiteY25" fmla="*/ 1860331 h 2632841"/>
              <a:gd name="connsiteX26" fmla="*/ 3602429 w 3669432"/>
              <a:gd name="connsiteY26" fmla="*/ 1710559 h 2632841"/>
              <a:gd name="connsiteX27" fmla="*/ 3547249 w 3669432"/>
              <a:gd name="connsiteY27" fmla="*/ 1675086 h 2632841"/>
              <a:gd name="connsiteX28" fmla="*/ 3034870 w 3669432"/>
              <a:gd name="connsiteY28" fmla="*/ 1552903 h 2632841"/>
              <a:gd name="connsiteX29" fmla="*/ 2778680 w 3669432"/>
              <a:gd name="connsiteY29" fmla="*/ 1489841 h 2632841"/>
              <a:gd name="connsiteX30" fmla="*/ 2333304 w 3669432"/>
              <a:gd name="connsiteY30" fmla="*/ 1411014 h 2632841"/>
              <a:gd name="connsiteX31" fmla="*/ 2057408 w 3669432"/>
              <a:gd name="connsiteY31" fmla="*/ 1344010 h 2632841"/>
              <a:gd name="connsiteX32" fmla="*/ 1883987 w 3669432"/>
              <a:gd name="connsiteY32" fmla="*/ 1304597 h 2632841"/>
              <a:gd name="connsiteX33" fmla="*/ 1533204 w 3669432"/>
              <a:gd name="connsiteY33" fmla="*/ 1158766 h 2632841"/>
              <a:gd name="connsiteX34" fmla="*/ 1280956 w 3669432"/>
              <a:gd name="connsiteY34" fmla="*/ 1056290 h 2632841"/>
              <a:gd name="connsiteX35" fmla="*/ 1241542 w 3669432"/>
              <a:gd name="connsiteY35" fmla="*/ 1008993 h 2632841"/>
              <a:gd name="connsiteX36" fmla="*/ 1221836 w 3669432"/>
              <a:gd name="connsiteY36" fmla="*/ 867103 h 2632841"/>
              <a:gd name="connsiteX37" fmla="*/ 1269132 w 3669432"/>
              <a:gd name="connsiteY37" fmla="*/ 756745 h 2632841"/>
              <a:gd name="connsiteX38" fmla="*/ 1288839 w 3669432"/>
              <a:gd name="connsiteY38" fmla="*/ 650328 h 2632841"/>
              <a:gd name="connsiteX39" fmla="*/ 1332194 w 3669432"/>
              <a:gd name="connsiteY39" fmla="*/ 559676 h 2632841"/>
              <a:gd name="connsiteX40" fmla="*/ 1355842 w 3669432"/>
              <a:gd name="connsiteY40" fmla="*/ 539969 h 2632841"/>
              <a:gd name="connsiteX41" fmla="*/ 1383432 w 3669432"/>
              <a:gd name="connsiteY41" fmla="*/ 528145 h 2632841"/>
              <a:gd name="connsiteX42" fmla="*/ 1414963 w 3669432"/>
              <a:gd name="connsiteY42" fmla="*/ 512379 h 2632841"/>
              <a:gd name="connsiteX43" fmla="*/ 1426787 w 3669432"/>
              <a:gd name="connsiteY43" fmla="*/ 492672 h 2632841"/>
              <a:gd name="connsiteX44" fmla="*/ 1430729 w 3669432"/>
              <a:gd name="connsiteY44" fmla="*/ 472966 h 2632841"/>
              <a:gd name="connsiteX45" fmla="*/ 1489849 w 3669432"/>
              <a:gd name="connsiteY45" fmla="*/ 421728 h 26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669432" h="2632841">
                <a:moveTo>
                  <a:pt x="1489849" y="421728"/>
                </a:moveTo>
                <a:cubicBezTo>
                  <a:pt x="1373578" y="347499"/>
                  <a:pt x="1158047" y="198583"/>
                  <a:pt x="733104" y="27590"/>
                </a:cubicBezTo>
                <a:cubicBezTo>
                  <a:pt x="649787" y="-5936"/>
                  <a:pt x="554429" y="9197"/>
                  <a:pt x="465091" y="0"/>
                </a:cubicBezTo>
                <a:cubicBezTo>
                  <a:pt x="308665" y="16466"/>
                  <a:pt x="257955" y="3712"/>
                  <a:pt x="114308" y="118241"/>
                </a:cubicBezTo>
                <a:cubicBezTo>
                  <a:pt x="72987" y="151186"/>
                  <a:pt x="53873" y="204952"/>
                  <a:pt x="23656" y="248307"/>
                </a:cubicBezTo>
                <a:cubicBezTo>
                  <a:pt x="15773" y="313997"/>
                  <a:pt x="-419" y="379216"/>
                  <a:pt x="8" y="445376"/>
                </a:cubicBezTo>
                <a:cubicBezTo>
                  <a:pt x="1443" y="667712"/>
                  <a:pt x="36934" y="1036669"/>
                  <a:pt x="98542" y="1253359"/>
                </a:cubicBezTo>
                <a:cubicBezTo>
                  <a:pt x="169638" y="1503420"/>
                  <a:pt x="367107" y="1906113"/>
                  <a:pt x="476915" y="2128345"/>
                </a:cubicBezTo>
                <a:cubicBezTo>
                  <a:pt x="522396" y="2220391"/>
                  <a:pt x="603974" y="2384168"/>
                  <a:pt x="685808" y="2463362"/>
                </a:cubicBezTo>
                <a:cubicBezTo>
                  <a:pt x="729051" y="2505210"/>
                  <a:pt x="775881" y="2547145"/>
                  <a:pt x="831639" y="2569779"/>
                </a:cubicBezTo>
                <a:cubicBezTo>
                  <a:pt x="1025375" y="2648425"/>
                  <a:pt x="1268892" y="2628773"/>
                  <a:pt x="1466201" y="2632841"/>
                </a:cubicBezTo>
                <a:cubicBezTo>
                  <a:pt x="1742267" y="2620517"/>
                  <a:pt x="1895640" y="2638943"/>
                  <a:pt x="2140177" y="2561897"/>
                </a:cubicBezTo>
                <a:cubicBezTo>
                  <a:pt x="2256773" y="2525161"/>
                  <a:pt x="2366793" y="2469544"/>
                  <a:pt x="2483077" y="2431831"/>
                </a:cubicBezTo>
                <a:cubicBezTo>
                  <a:pt x="2531687" y="2416066"/>
                  <a:pt x="2582265" y="2405413"/>
                  <a:pt x="2628908" y="2384535"/>
                </a:cubicBezTo>
                <a:cubicBezTo>
                  <a:pt x="2720617" y="2343484"/>
                  <a:pt x="2805294" y="2287818"/>
                  <a:pt x="2896922" y="2246586"/>
                </a:cubicBezTo>
                <a:cubicBezTo>
                  <a:pt x="2923198" y="2234762"/>
                  <a:pt x="2948690" y="2221014"/>
                  <a:pt x="2975749" y="2211114"/>
                </a:cubicBezTo>
                <a:cubicBezTo>
                  <a:pt x="3065710" y="2178202"/>
                  <a:pt x="3057933" y="2194805"/>
                  <a:pt x="3153111" y="2163817"/>
                </a:cubicBezTo>
                <a:cubicBezTo>
                  <a:pt x="3178865" y="2155432"/>
                  <a:pt x="3202699" y="2141959"/>
                  <a:pt x="3227998" y="2132286"/>
                </a:cubicBezTo>
                <a:cubicBezTo>
                  <a:pt x="3247401" y="2124867"/>
                  <a:pt x="3268277" y="2121327"/>
                  <a:pt x="3287118" y="2112579"/>
                </a:cubicBezTo>
                <a:cubicBezTo>
                  <a:pt x="3450793" y="2036586"/>
                  <a:pt x="3261995" y="2109683"/>
                  <a:pt x="3369887" y="2069224"/>
                </a:cubicBezTo>
                <a:cubicBezTo>
                  <a:pt x="3447482" y="1991632"/>
                  <a:pt x="3341997" y="2095686"/>
                  <a:pt x="3417184" y="2025869"/>
                </a:cubicBezTo>
                <a:cubicBezTo>
                  <a:pt x="3459737" y="1986355"/>
                  <a:pt x="3438098" y="1999193"/>
                  <a:pt x="3488129" y="1962807"/>
                </a:cubicBezTo>
                <a:cubicBezTo>
                  <a:pt x="3539720" y="1925286"/>
                  <a:pt x="3528125" y="1936226"/>
                  <a:pt x="3582722" y="1907628"/>
                </a:cubicBezTo>
                <a:cubicBezTo>
                  <a:pt x="3594704" y="1901352"/>
                  <a:pt x="3606096" y="1893970"/>
                  <a:pt x="3618194" y="1887921"/>
                </a:cubicBezTo>
                <a:cubicBezTo>
                  <a:pt x="3627143" y="1883446"/>
                  <a:pt x="3636974" y="1880841"/>
                  <a:pt x="3645784" y="1876097"/>
                </a:cubicBezTo>
                <a:cubicBezTo>
                  <a:pt x="3654125" y="1871605"/>
                  <a:pt x="3669432" y="1860331"/>
                  <a:pt x="3669432" y="1860331"/>
                </a:cubicBezTo>
                <a:cubicBezTo>
                  <a:pt x="3653264" y="1811827"/>
                  <a:pt x="3644026" y="1748375"/>
                  <a:pt x="3602429" y="1710559"/>
                </a:cubicBezTo>
                <a:cubicBezTo>
                  <a:pt x="3586249" y="1695850"/>
                  <a:pt x="3566918" y="1684639"/>
                  <a:pt x="3547249" y="1675086"/>
                </a:cubicBezTo>
                <a:cubicBezTo>
                  <a:pt x="3410150" y="1608495"/>
                  <a:pt x="3084700" y="1565169"/>
                  <a:pt x="3034870" y="1552903"/>
                </a:cubicBezTo>
                <a:cubicBezTo>
                  <a:pt x="2949473" y="1531882"/>
                  <a:pt x="2864880" y="1507275"/>
                  <a:pt x="2778680" y="1489841"/>
                </a:cubicBezTo>
                <a:cubicBezTo>
                  <a:pt x="2630906" y="1459954"/>
                  <a:pt x="2480480" y="1443720"/>
                  <a:pt x="2333304" y="1411014"/>
                </a:cubicBezTo>
                <a:cubicBezTo>
                  <a:pt x="1958856" y="1327803"/>
                  <a:pt x="2417027" y="1431609"/>
                  <a:pt x="2057408" y="1344010"/>
                </a:cubicBezTo>
                <a:cubicBezTo>
                  <a:pt x="1999811" y="1329980"/>
                  <a:pt x="1940987" y="1320883"/>
                  <a:pt x="1883987" y="1304597"/>
                </a:cubicBezTo>
                <a:cubicBezTo>
                  <a:pt x="1575314" y="1216405"/>
                  <a:pt x="1818586" y="1275670"/>
                  <a:pt x="1533204" y="1158766"/>
                </a:cubicBezTo>
                <a:lnTo>
                  <a:pt x="1280956" y="1056290"/>
                </a:lnTo>
                <a:cubicBezTo>
                  <a:pt x="1267818" y="1040524"/>
                  <a:pt x="1250720" y="1027349"/>
                  <a:pt x="1241542" y="1008993"/>
                </a:cubicBezTo>
                <a:cubicBezTo>
                  <a:pt x="1221857" y="969622"/>
                  <a:pt x="1223871" y="907815"/>
                  <a:pt x="1221836" y="867103"/>
                </a:cubicBezTo>
                <a:cubicBezTo>
                  <a:pt x="1237601" y="830317"/>
                  <a:pt x="1263472" y="796365"/>
                  <a:pt x="1269132" y="756745"/>
                </a:cubicBezTo>
                <a:cubicBezTo>
                  <a:pt x="1274129" y="721765"/>
                  <a:pt x="1277898" y="684244"/>
                  <a:pt x="1288839" y="650328"/>
                </a:cubicBezTo>
                <a:cubicBezTo>
                  <a:pt x="1300412" y="614451"/>
                  <a:pt x="1306900" y="584971"/>
                  <a:pt x="1332194" y="559676"/>
                </a:cubicBezTo>
                <a:cubicBezTo>
                  <a:pt x="1339450" y="552420"/>
                  <a:pt x="1347103" y="545347"/>
                  <a:pt x="1355842" y="539969"/>
                </a:cubicBezTo>
                <a:cubicBezTo>
                  <a:pt x="1364363" y="534725"/>
                  <a:pt x="1374365" y="532376"/>
                  <a:pt x="1383432" y="528145"/>
                </a:cubicBezTo>
                <a:cubicBezTo>
                  <a:pt x="1394081" y="523176"/>
                  <a:pt x="1404453" y="517634"/>
                  <a:pt x="1414963" y="512379"/>
                </a:cubicBezTo>
                <a:cubicBezTo>
                  <a:pt x="1418904" y="505810"/>
                  <a:pt x="1423942" y="499785"/>
                  <a:pt x="1426787" y="492672"/>
                </a:cubicBezTo>
                <a:cubicBezTo>
                  <a:pt x="1429275" y="486452"/>
                  <a:pt x="1429276" y="479505"/>
                  <a:pt x="1430729" y="472966"/>
                </a:cubicBezTo>
                <a:cubicBezTo>
                  <a:pt x="1442903" y="418185"/>
                  <a:pt x="1606120" y="495957"/>
                  <a:pt x="1489849" y="4217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ABB1-EF7F-6B96-4B86-B6659703D23A}"/>
              </a:ext>
            </a:extLst>
          </p:cNvPr>
          <p:cNvSpPr txBox="1"/>
          <p:nvPr/>
        </p:nvSpPr>
        <p:spPr>
          <a:xfrm>
            <a:off x="323193" y="268014"/>
            <a:ext cx="320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OpenDSS </a:t>
            </a:r>
            <a:r>
              <a:rPr lang="en-US" dirty="0" err="1"/>
              <a:t>Ckt</a:t>
            </a:r>
            <a:r>
              <a:rPr lang="en-US" dirty="0"/>
              <a:t> 7</a:t>
            </a:r>
          </a:p>
          <a:p>
            <a:endParaRPr lang="en-US" dirty="0"/>
          </a:p>
          <a:p>
            <a:r>
              <a:rPr lang="en-US" dirty="0"/>
              <a:t>1255 Buses (2452 Phase)</a:t>
            </a:r>
            <a:br>
              <a:rPr lang="en-US" dirty="0"/>
            </a:br>
            <a:r>
              <a:rPr lang="en-US" dirty="0"/>
              <a:t>6 nested levels (9 Control Areas)</a:t>
            </a:r>
          </a:p>
        </p:txBody>
      </p:sp>
    </p:spTree>
    <p:extLst>
      <p:ext uri="{BB962C8B-B14F-4D97-AF65-F5344CB8AC3E}">
        <p14:creationId xmlns:p14="http://schemas.microsoft.com/office/powerpoint/2010/main" val="83656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201</Words>
  <Application>Microsoft Office PowerPoint</Application>
  <PresentationFormat>Widescreen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Farhat</dc:creator>
  <cp:lastModifiedBy>Ilyas Farhat</cp:lastModifiedBy>
  <cp:revision>2</cp:revision>
  <dcterms:created xsi:type="dcterms:W3CDTF">2022-11-08T22:27:20Z</dcterms:created>
  <dcterms:modified xsi:type="dcterms:W3CDTF">2022-11-15T21:00:52Z</dcterms:modified>
</cp:coreProperties>
</file>