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F398F-0097-46D8-9CA9-6668BB373A4D}" v="3" dt="2023-06-01T17:27:41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470" y="-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yas Farhat" userId="d03c0716-677c-4e3b-89d9-9b08ceb3cc51" providerId="ADAL" clId="{FE1F398F-0097-46D8-9CA9-6668BB373A4D}"/>
    <pc:docChg chg="undo custSel modSld">
      <pc:chgData name="Ilyas Farhat" userId="d03c0716-677c-4e3b-89d9-9b08ceb3cc51" providerId="ADAL" clId="{FE1F398F-0097-46D8-9CA9-6668BB373A4D}" dt="2023-06-01T17:30:21.472" v="25" actId="478"/>
      <pc:docMkLst>
        <pc:docMk/>
      </pc:docMkLst>
      <pc:sldChg chg="addSp delSp modSp mod">
        <pc:chgData name="Ilyas Farhat" userId="d03c0716-677c-4e3b-89d9-9b08ceb3cc51" providerId="ADAL" clId="{FE1F398F-0097-46D8-9CA9-6668BB373A4D}" dt="2023-06-01T17:30:21.472" v="25" actId="478"/>
        <pc:sldMkLst>
          <pc:docMk/>
          <pc:sldMk cId="1778206352" sldId="257"/>
        </pc:sldMkLst>
        <pc:spChg chg="add del">
          <ac:chgData name="Ilyas Farhat" userId="d03c0716-677c-4e3b-89d9-9b08ceb3cc51" providerId="ADAL" clId="{FE1F398F-0097-46D8-9CA9-6668BB373A4D}" dt="2023-06-01T17:26:07.793" v="2" actId="11529"/>
          <ac:spMkLst>
            <pc:docMk/>
            <pc:sldMk cId="1778206352" sldId="257"/>
            <ac:spMk id="2" creationId="{0D488334-2CFB-0070-385F-DC8B99354A3A}"/>
          </ac:spMkLst>
        </pc:spChg>
        <pc:spChg chg="add del mod">
          <ac:chgData name="Ilyas Farhat" userId="d03c0716-677c-4e3b-89d9-9b08ceb3cc51" providerId="ADAL" clId="{FE1F398F-0097-46D8-9CA9-6668BB373A4D}" dt="2023-06-01T17:27:18.109" v="10" actId="11529"/>
          <ac:spMkLst>
            <pc:docMk/>
            <pc:sldMk cId="1778206352" sldId="257"/>
            <ac:spMk id="3" creationId="{393AACE8-31F9-16F6-643A-6C2D3CD932CA}"/>
          </ac:spMkLst>
        </pc:spChg>
        <pc:spChg chg="add del mod">
          <ac:chgData name="Ilyas Farhat" userId="d03c0716-677c-4e3b-89d9-9b08ceb3cc51" providerId="ADAL" clId="{FE1F398F-0097-46D8-9CA9-6668BB373A4D}" dt="2023-06-01T17:30:21.472" v="25" actId="478"/>
          <ac:spMkLst>
            <pc:docMk/>
            <pc:sldMk cId="1778206352" sldId="257"/>
            <ac:spMk id="4" creationId="{AFC869E7-1054-46A4-E0FD-DD708A09ECF9}"/>
          </ac:spMkLst>
        </pc:spChg>
        <pc:spChg chg="add del mod">
          <ac:chgData name="Ilyas Farhat" userId="d03c0716-677c-4e3b-89d9-9b08ceb3cc51" providerId="ADAL" clId="{FE1F398F-0097-46D8-9CA9-6668BB373A4D}" dt="2023-06-01T17:30:19.442" v="23" actId="478"/>
          <ac:spMkLst>
            <pc:docMk/>
            <pc:sldMk cId="1778206352" sldId="257"/>
            <ac:spMk id="8" creationId="{884A7D12-424E-D05B-5223-2E0386FC89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2B52-9903-110E-0C2E-73EBB7EC5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98660-6697-668A-C49E-9CE84DA93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F11C5-C660-AE23-DBDF-0ACE9990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C153-8DC4-4731-95A4-9D64179ADF1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3B680-A44D-582E-840D-EE32F294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01019-D4AF-D6F7-9D6B-ABD021FE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90FD-25E7-4C91-85F6-9B9CEE3A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2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E29B-9DA8-05B9-F14D-625459C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C2EA4-FD7B-548C-8FCD-43BF625E5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04B5A-3F6C-F26F-84E1-4D20C252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C153-8DC4-4731-95A4-9D64179ADF1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3E97B-13FA-89CF-D868-3DB29CCC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5EA3C-43B9-FE37-AC28-91DCF7A5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90FD-25E7-4C91-85F6-9B9CEE3A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9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887EA-D6E1-C9CC-7A94-079FEF1EF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B163A-0245-A938-06F4-DEED5309F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87489-F63D-941A-BF39-9E6E86A8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C153-8DC4-4731-95A4-9D64179ADF1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F9C1D-AC9B-9AB5-1B3F-9CD8A3D9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CC63E-C17F-6CAB-4658-6B7857E7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90FD-25E7-4C91-85F6-9B9CEE3A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1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09D5-8815-21F0-ECEB-B6EC92FC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9D949-3827-9701-4C7F-A542CEF80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EC7D2-8B6B-107F-462C-12AB1421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C153-8DC4-4731-95A4-9D64179ADF1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44DEB-2A08-8039-7984-CBE78910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A15F6-AED1-6D43-E3EB-109BB40C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90FD-25E7-4C91-85F6-9B9CEE3A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F75E-318A-B8FD-FF51-19A26FA2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49CB5-70A4-648F-7762-AAD214E51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A9A5C-066A-002C-33DD-7D4317DD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C153-8DC4-4731-95A4-9D64179ADF1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B92ED-08D3-61AE-B556-979286DD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9DC70-7671-65BD-7C70-D98C31E1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90FD-25E7-4C91-85F6-9B9CEE3A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44AA-A9FE-1791-0722-867CF65F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1394C-4B8A-4C4E-4EC3-2FC4CFCB3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B05D9-6313-C02C-AAC2-81956CF2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ABEF9-2A75-A55D-0EB3-3231DE95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C153-8DC4-4731-95A4-9D64179ADF1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556E8-F8BE-EF25-DE9A-48095D6F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BA5E3-69CB-B5FA-81F8-2ED47EE7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90FD-25E7-4C91-85F6-9B9CEE3A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4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461E3-13A5-5561-3D73-92C49D853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100DF-43F0-6829-588D-5C06C4CA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E08C2-B363-D282-A2F1-E4FF4CDAA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3E936F-4788-12BD-6192-9F5F23F1A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5E382-80A9-EBC0-A118-64B3A2DF2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36215-3AD0-8AD3-4FA8-95F037ED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C153-8DC4-4731-95A4-9D64179ADF1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DB4DA-80AF-C995-57CC-4A5E82CE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DEABF-716A-DC66-B693-77062944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90FD-25E7-4C91-85F6-9B9CEE3A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2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1266-DC67-A2F7-AF18-0361B591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CA294-B71B-F461-E5E5-7CC155B0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C153-8DC4-4731-95A4-9D64179ADF1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18683-8C96-5DD2-69B2-1445D9C37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7DA6A-0A24-F6EA-30CF-70A30D8F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90FD-25E7-4C91-85F6-9B9CEE3A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9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09D03-3570-0AA0-516B-66B29597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C153-8DC4-4731-95A4-9D64179ADF1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DE1E4-A440-5F80-CA69-BF7DC73F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9F038-CEA2-7AD3-F7EA-4FDE5BC3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90FD-25E7-4C91-85F6-9B9CEE3A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4014-D9DF-3904-7DD4-95386889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C788E-EF94-3848-DE15-7F815F83D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BC4E6-AB3C-1D93-75A0-B75EB384C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2D084-FFA6-D9D6-7800-023969D6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C153-8DC4-4731-95A4-9D64179ADF1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92012-3095-859D-0B7E-72B022AB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E328E-2742-6469-E8E2-7647A95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90FD-25E7-4C91-85F6-9B9CEE3A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0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01AC-6A1B-1E4E-20D1-E80E6B14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86F53-A313-28CB-0F23-63D3D390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043C0-71FE-325E-88BF-347F1CD42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42D30-ACFA-FD88-BBCE-64568801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C153-8DC4-4731-95A4-9D64179ADF1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A5B2A-E468-17CC-6F07-6053F906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4D0C5-34AD-7F8A-092B-98D2D98D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90FD-25E7-4C91-85F6-9B9CEE3A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94915C-FC1A-8048-0A79-E948E96C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DBB72-6DCA-FA51-9872-39E10B35D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C4BEA-17C9-B242-445C-818EBB5DB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3C153-8DC4-4731-95A4-9D64179ADF1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97AD-EF45-AE9A-E074-BB28B3B40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74F0D-0DFF-7FC9-BC5A-AE1A85FAB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F90FD-25E7-4C91-85F6-9B9CEE3A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1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EFD350C-C0C5-434E-508B-FCEC398C6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538" y="0"/>
            <a:ext cx="9698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9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7D6C912-A617-F5C8-C5FC-E34C7D0AA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774" y="1238172"/>
            <a:ext cx="6140452" cy="4381654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84A7D12-424E-D05B-5223-2E0386FC897D}"/>
              </a:ext>
            </a:extLst>
          </p:cNvPr>
          <p:cNvSpPr/>
          <p:nvPr/>
        </p:nvSpPr>
        <p:spPr>
          <a:xfrm>
            <a:off x="2695161" y="3257550"/>
            <a:ext cx="2549939" cy="1821161"/>
          </a:xfrm>
          <a:custGeom>
            <a:avLst/>
            <a:gdLst>
              <a:gd name="connsiteX0" fmla="*/ 346489 w 2549939"/>
              <a:gd name="connsiteY0" fmla="*/ 1816100 h 1821161"/>
              <a:gd name="connsiteX1" fmla="*/ 1241839 w 2549939"/>
              <a:gd name="connsiteY1" fmla="*/ 1809750 h 1821161"/>
              <a:gd name="connsiteX2" fmla="*/ 1375189 w 2549939"/>
              <a:gd name="connsiteY2" fmla="*/ 1797050 h 1821161"/>
              <a:gd name="connsiteX3" fmla="*/ 1476789 w 2549939"/>
              <a:gd name="connsiteY3" fmla="*/ 1790700 h 1821161"/>
              <a:gd name="connsiteX4" fmla="*/ 1845089 w 2549939"/>
              <a:gd name="connsiteY4" fmla="*/ 1771650 h 1821161"/>
              <a:gd name="connsiteX5" fmla="*/ 2187989 w 2549939"/>
              <a:gd name="connsiteY5" fmla="*/ 1752600 h 1821161"/>
              <a:gd name="connsiteX6" fmla="*/ 2213389 w 2549939"/>
              <a:gd name="connsiteY6" fmla="*/ 1746250 h 1821161"/>
              <a:gd name="connsiteX7" fmla="*/ 2226089 w 2549939"/>
              <a:gd name="connsiteY7" fmla="*/ 1720850 h 1821161"/>
              <a:gd name="connsiteX8" fmla="*/ 2232439 w 2549939"/>
              <a:gd name="connsiteY8" fmla="*/ 1701800 h 1821161"/>
              <a:gd name="connsiteX9" fmla="*/ 2245139 w 2549939"/>
              <a:gd name="connsiteY9" fmla="*/ 1682750 h 1821161"/>
              <a:gd name="connsiteX10" fmla="*/ 2251489 w 2549939"/>
              <a:gd name="connsiteY10" fmla="*/ 1663700 h 1821161"/>
              <a:gd name="connsiteX11" fmla="*/ 2270539 w 2549939"/>
              <a:gd name="connsiteY11" fmla="*/ 1638300 h 1821161"/>
              <a:gd name="connsiteX12" fmla="*/ 2289589 w 2549939"/>
              <a:gd name="connsiteY12" fmla="*/ 1593850 h 1821161"/>
              <a:gd name="connsiteX13" fmla="*/ 2353089 w 2549939"/>
              <a:gd name="connsiteY13" fmla="*/ 1498600 h 1821161"/>
              <a:gd name="connsiteX14" fmla="*/ 2365789 w 2549939"/>
              <a:gd name="connsiteY14" fmla="*/ 1460500 h 1821161"/>
              <a:gd name="connsiteX15" fmla="*/ 2384839 w 2549939"/>
              <a:gd name="connsiteY15" fmla="*/ 1409700 h 1821161"/>
              <a:gd name="connsiteX16" fmla="*/ 2391189 w 2549939"/>
              <a:gd name="connsiteY16" fmla="*/ 1346200 h 1821161"/>
              <a:gd name="connsiteX17" fmla="*/ 2397539 w 2549939"/>
              <a:gd name="connsiteY17" fmla="*/ 1270000 h 1821161"/>
              <a:gd name="connsiteX18" fmla="*/ 2410239 w 2549939"/>
              <a:gd name="connsiteY18" fmla="*/ 1231900 h 1821161"/>
              <a:gd name="connsiteX19" fmla="*/ 2492789 w 2549939"/>
              <a:gd name="connsiteY19" fmla="*/ 1143000 h 1821161"/>
              <a:gd name="connsiteX20" fmla="*/ 2511839 w 2549939"/>
              <a:gd name="connsiteY20" fmla="*/ 1123950 h 1821161"/>
              <a:gd name="connsiteX21" fmla="*/ 2537239 w 2549939"/>
              <a:gd name="connsiteY21" fmla="*/ 1079500 h 1821161"/>
              <a:gd name="connsiteX22" fmla="*/ 2549939 w 2549939"/>
              <a:gd name="connsiteY22" fmla="*/ 1041400 h 1821161"/>
              <a:gd name="connsiteX23" fmla="*/ 2530889 w 2549939"/>
              <a:gd name="connsiteY23" fmla="*/ 1016000 h 1821161"/>
              <a:gd name="connsiteX24" fmla="*/ 2505489 w 2549939"/>
              <a:gd name="connsiteY24" fmla="*/ 1003300 h 1821161"/>
              <a:gd name="connsiteX25" fmla="*/ 2264189 w 2549939"/>
              <a:gd name="connsiteY25" fmla="*/ 971550 h 1821161"/>
              <a:gd name="connsiteX26" fmla="*/ 2276889 w 2549939"/>
              <a:gd name="connsiteY26" fmla="*/ 901700 h 1821161"/>
              <a:gd name="connsiteX27" fmla="*/ 2283239 w 2549939"/>
              <a:gd name="connsiteY27" fmla="*/ 882650 h 1821161"/>
              <a:gd name="connsiteX28" fmla="*/ 2295939 w 2549939"/>
              <a:gd name="connsiteY28" fmla="*/ 831850 h 1821161"/>
              <a:gd name="connsiteX29" fmla="*/ 2302289 w 2549939"/>
              <a:gd name="connsiteY29" fmla="*/ 806450 h 1821161"/>
              <a:gd name="connsiteX30" fmla="*/ 2314989 w 2549939"/>
              <a:gd name="connsiteY30" fmla="*/ 755650 h 1821161"/>
              <a:gd name="connsiteX31" fmla="*/ 2257839 w 2549939"/>
              <a:gd name="connsiteY31" fmla="*/ 711200 h 1821161"/>
              <a:gd name="connsiteX32" fmla="*/ 2232439 w 2549939"/>
              <a:gd name="connsiteY32" fmla="*/ 685800 h 1821161"/>
              <a:gd name="connsiteX33" fmla="*/ 2213389 w 2549939"/>
              <a:gd name="connsiteY33" fmla="*/ 673100 h 1821161"/>
              <a:gd name="connsiteX34" fmla="*/ 2168939 w 2549939"/>
              <a:gd name="connsiteY34" fmla="*/ 660400 h 1821161"/>
              <a:gd name="connsiteX35" fmla="*/ 2149889 w 2549939"/>
              <a:gd name="connsiteY35" fmla="*/ 647700 h 1821161"/>
              <a:gd name="connsiteX36" fmla="*/ 2111789 w 2549939"/>
              <a:gd name="connsiteY36" fmla="*/ 596900 h 1821161"/>
              <a:gd name="connsiteX37" fmla="*/ 2086389 w 2549939"/>
              <a:gd name="connsiteY37" fmla="*/ 590550 h 1821161"/>
              <a:gd name="connsiteX38" fmla="*/ 2041939 w 2549939"/>
              <a:gd name="connsiteY38" fmla="*/ 615950 h 1821161"/>
              <a:gd name="connsiteX39" fmla="*/ 2022889 w 2549939"/>
              <a:gd name="connsiteY39" fmla="*/ 641350 h 1821161"/>
              <a:gd name="connsiteX40" fmla="*/ 1965739 w 2549939"/>
              <a:gd name="connsiteY40" fmla="*/ 698500 h 1821161"/>
              <a:gd name="connsiteX41" fmla="*/ 1946689 w 2549939"/>
              <a:gd name="connsiteY41" fmla="*/ 717550 h 1821161"/>
              <a:gd name="connsiteX42" fmla="*/ 1921289 w 2549939"/>
              <a:gd name="connsiteY42" fmla="*/ 749300 h 1821161"/>
              <a:gd name="connsiteX43" fmla="*/ 1902239 w 2549939"/>
              <a:gd name="connsiteY43" fmla="*/ 755650 h 1821161"/>
              <a:gd name="connsiteX44" fmla="*/ 1876839 w 2549939"/>
              <a:gd name="connsiteY44" fmla="*/ 774700 h 1821161"/>
              <a:gd name="connsiteX45" fmla="*/ 1914939 w 2549939"/>
              <a:gd name="connsiteY45" fmla="*/ 635000 h 1821161"/>
              <a:gd name="connsiteX46" fmla="*/ 1889539 w 2549939"/>
              <a:gd name="connsiteY46" fmla="*/ 584200 h 1821161"/>
              <a:gd name="connsiteX47" fmla="*/ 1870489 w 2549939"/>
              <a:gd name="connsiteY47" fmla="*/ 558800 h 1821161"/>
              <a:gd name="connsiteX48" fmla="*/ 1864139 w 2549939"/>
              <a:gd name="connsiteY48" fmla="*/ 514350 h 1821161"/>
              <a:gd name="connsiteX49" fmla="*/ 1857789 w 2549939"/>
              <a:gd name="connsiteY49" fmla="*/ 425450 h 1821161"/>
              <a:gd name="connsiteX50" fmla="*/ 1876839 w 2549939"/>
              <a:gd name="connsiteY50" fmla="*/ 266700 h 1821161"/>
              <a:gd name="connsiteX51" fmla="*/ 1883189 w 2549939"/>
              <a:gd name="connsiteY51" fmla="*/ 247650 h 1821161"/>
              <a:gd name="connsiteX52" fmla="*/ 1908589 w 2549939"/>
              <a:gd name="connsiteY52" fmla="*/ 234950 h 1821161"/>
              <a:gd name="connsiteX53" fmla="*/ 1908589 w 2549939"/>
              <a:gd name="connsiteY53" fmla="*/ 127000 h 1821161"/>
              <a:gd name="connsiteX54" fmla="*/ 1851439 w 2549939"/>
              <a:gd name="connsiteY54" fmla="*/ 69850 h 1821161"/>
              <a:gd name="connsiteX55" fmla="*/ 1794289 w 2549939"/>
              <a:gd name="connsiteY55" fmla="*/ 44450 h 1821161"/>
              <a:gd name="connsiteX56" fmla="*/ 1705389 w 2549939"/>
              <a:gd name="connsiteY56" fmla="*/ 38100 h 1821161"/>
              <a:gd name="connsiteX57" fmla="*/ 1679989 w 2549939"/>
              <a:gd name="connsiteY57" fmla="*/ 31750 h 1821161"/>
              <a:gd name="connsiteX58" fmla="*/ 1660939 w 2549939"/>
              <a:gd name="connsiteY58" fmla="*/ 25400 h 1821161"/>
              <a:gd name="connsiteX59" fmla="*/ 1584739 w 2549939"/>
              <a:gd name="connsiteY59" fmla="*/ 19050 h 1821161"/>
              <a:gd name="connsiteX60" fmla="*/ 1489489 w 2549939"/>
              <a:gd name="connsiteY60" fmla="*/ 0 h 1821161"/>
              <a:gd name="connsiteX61" fmla="*/ 1318039 w 2549939"/>
              <a:gd name="connsiteY61" fmla="*/ 6350 h 1821161"/>
              <a:gd name="connsiteX62" fmla="*/ 1273589 w 2549939"/>
              <a:gd name="connsiteY62" fmla="*/ 19050 h 1821161"/>
              <a:gd name="connsiteX63" fmla="*/ 1191039 w 2549939"/>
              <a:gd name="connsiteY63" fmla="*/ 31750 h 1821161"/>
              <a:gd name="connsiteX64" fmla="*/ 1159289 w 2549939"/>
              <a:gd name="connsiteY64" fmla="*/ 50800 h 1821161"/>
              <a:gd name="connsiteX65" fmla="*/ 1121189 w 2549939"/>
              <a:gd name="connsiteY65" fmla="*/ 63500 h 1821161"/>
              <a:gd name="connsiteX66" fmla="*/ 962439 w 2549939"/>
              <a:gd name="connsiteY66" fmla="*/ 165100 h 1821161"/>
              <a:gd name="connsiteX67" fmla="*/ 917989 w 2549939"/>
              <a:gd name="connsiteY67" fmla="*/ 184150 h 1821161"/>
              <a:gd name="connsiteX68" fmla="*/ 810039 w 2549939"/>
              <a:gd name="connsiteY68" fmla="*/ 209550 h 1821161"/>
              <a:gd name="connsiteX69" fmla="*/ 733839 w 2549939"/>
              <a:gd name="connsiteY69" fmla="*/ 215900 h 1821161"/>
              <a:gd name="connsiteX70" fmla="*/ 562389 w 2549939"/>
              <a:gd name="connsiteY70" fmla="*/ 254000 h 1821161"/>
              <a:gd name="connsiteX71" fmla="*/ 435389 w 2549939"/>
              <a:gd name="connsiteY71" fmla="*/ 336550 h 1821161"/>
              <a:gd name="connsiteX72" fmla="*/ 263939 w 2549939"/>
              <a:gd name="connsiteY72" fmla="*/ 533400 h 1821161"/>
              <a:gd name="connsiteX73" fmla="*/ 187739 w 2549939"/>
              <a:gd name="connsiteY73" fmla="*/ 647700 h 1821161"/>
              <a:gd name="connsiteX74" fmla="*/ 60739 w 2549939"/>
              <a:gd name="connsiteY74" fmla="*/ 920750 h 1821161"/>
              <a:gd name="connsiteX75" fmla="*/ 9939 w 2549939"/>
              <a:gd name="connsiteY75" fmla="*/ 1155700 h 1821161"/>
              <a:gd name="connsiteX76" fmla="*/ 60739 w 2549939"/>
              <a:gd name="connsiteY76" fmla="*/ 1600200 h 1821161"/>
              <a:gd name="connsiteX77" fmla="*/ 225839 w 2549939"/>
              <a:gd name="connsiteY77" fmla="*/ 1809750 h 1821161"/>
              <a:gd name="connsiteX78" fmla="*/ 346489 w 2549939"/>
              <a:gd name="connsiteY78" fmla="*/ 1816100 h 182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549939" h="1821161">
                <a:moveTo>
                  <a:pt x="346489" y="1816100"/>
                </a:moveTo>
                <a:cubicBezTo>
                  <a:pt x="515822" y="1816100"/>
                  <a:pt x="409220" y="1830963"/>
                  <a:pt x="1241839" y="1809750"/>
                </a:cubicBezTo>
                <a:cubicBezTo>
                  <a:pt x="1286476" y="1808613"/>
                  <a:pt x="1330684" y="1800659"/>
                  <a:pt x="1375189" y="1797050"/>
                </a:cubicBezTo>
                <a:cubicBezTo>
                  <a:pt x="1409011" y="1794308"/>
                  <a:pt x="1442908" y="1792582"/>
                  <a:pt x="1476789" y="1790700"/>
                </a:cubicBezTo>
                <a:lnTo>
                  <a:pt x="1845089" y="1771650"/>
                </a:lnTo>
                <a:lnTo>
                  <a:pt x="2187989" y="1752600"/>
                </a:lnTo>
                <a:cubicBezTo>
                  <a:pt x="2196456" y="1750483"/>
                  <a:pt x="2206685" y="1751837"/>
                  <a:pt x="2213389" y="1746250"/>
                </a:cubicBezTo>
                <a:cubicBezTo>
                  <a:pt x="2220661" y="1740190"/>
                  <a:pt x="2222360" y="1729551"/>
                  <a:pt x="2226089" y="1720850"/>
                </a:cubicBezTo>
                <a:cubicBezTo>
                  <a:pt x="2228726" y="1714698"/>
                  <a:pt x="2229446" y="1707787"/>
                  <a:pt x="2232439" y="1701800"/>
                </a:cubicBezTo>
                <a:cubicBezTo>
                  <a:pt x="2235852" y="1694974"/>
                  <a:pt x="2241726" y="1689576"/>
                  <a:pt x="2245139" y="1682750"/>
                </a:cubicBezTo>
                <a:cubicBezTo>
                  <a:pt x="2248132" y="1676763"/>
                  <a:pt x="2248168" y="1669512"/>
                  <a:pt x="2251489" y="1663700"/>
                </a:cubicBezTo>
                <a:cubicBezTo>
                  <a:pt x="2256740" y="1654511"/>
                  <a:pt x="2265471" y="1647591"/>
                  <a:pt x="2270539" y="1638300"/>
                </a:cubicBezTo>
                <a:cubicBezTo>
                  <a:pt x="2278258" y="1624148"/>
                  <a:pt x="2281591" y="1607846"/>
                  <a:pt x="2289589" y="1593850"/>
                </a:cubicBezTo>
                <a:cubicBezTo>
                  <a:pt x="2333244" y="1517455"/>
                  <a:pt x="2311362" y="1582054"/>
                  <a:pt x="2353089" y="1498600"/>
                </a:cubicBezTo>
                <a:cubicBezTo>
                  <a:pt x="2359076" y="1486626"/>
                  <a:pt x="2360817" y="1472929"/>
                  <a:pt x="2365789" y="1460500"/>
                </a:cubicBezTo>
                <a:cubicBezTo>
                  <a:pt x="2387926" y="1405157"/>
                  <a:pt x="2371091" y="1464693"/>
                  <a:pt x="2384839" y="1409700"/>
                </a:cubicBezTo>
                <a:cubicBezTo>
                  <a:pt x="2386956" y="1388533"/>
                  <a:pt x="2389263" y="1367385"/>
                  <a:pt x="2391189" y="1346200"/>
                </a:cubicBezTo>
                <a:cubicBezTo>
                  <a:pt x="2393497" y="1320817"/>
                  <a:pt x="2393349" y="1295141"/>
                  <a:pt x="2397539" y="1270000"/>
                </a:cubicBezTo>
                <a:cubicBezTo>
                  <a:pt x="2399740" y="1256795"/>
                  <a:pt x="2402813" y="1243039"/>
                  <a:pt x="2410239" y="1231900"/>
                </a:cubicBezTo>
                <a:cubicBezTo>
                  <a:pt x="2441204" y="1185453"/>
                  <a:pt x="2417543" y="1218246"/>
                  <a:pt x="2492789" y="1143000"/>
                </a:cubicBezTo>
                <a:cubicBezTo>
                  <a:pt x="2499139" y="1136650"/>
                  <a:pt x="2506858" y="1131422"/>
                  <a:pt x="2511839" y="1123950"/>
                </a:cubicBezTo>
                <a:cubicBezTo>
                  <a:pt x="2523294" y="1106767"/>
                  <a:pt x="2529182" y="1099641"/>
                  <a:pt x="2537239" y="1079500"/>
                </a:cubicBezTo>
                <a:cubicBezTo>
                  <a:pt x="2542211" y="1067071"/>
                  <a:pt x="2549939" y="1041400"/>
                  <a:pt x="2549939" y="1041400"/>
                </a:cubicBezTo>
                <a:cubicBezTo>
                  <a:pt x="2543589" y="1032933"/>
                  <a:pt x="2538924" y="1022888"/>
                  <a:pt x="2530889" y="1016000"/>
                </a:cubicBezTo>
                <a:cubicBezTo>
                  <a:pt x="2523702" y="1009840"/>
                  <a:pt x="2513764" y="1007897"/>
                  <a:pt x="2505489" y="1003300"/>
                </a:cubicBezTo>
                <a:cubicBezTo>
                  <a:pt x="2405494" y="947747"/>
                  <a:pt x="2532774" y="987828"/>
                  <a:pt x="2264189" y="971550"/>
                </a:cubicBezTo>
                <a:cubicBezTo>
                  <a:pt x="2268422" y="948267"/>
                  <a:pt x="2271930" y="924840"/>
                  <a:pt x="2276889" y="901700"/>
                </a:cubicBezTo>
                <a:cubicBezTo>
                  <a:pt x="2278291" y="895155"/>
                  <a:pt x="2281478" y="889108"/>
                  <a:pt x="2283239" y="882650"/>
                </a:cubicBezTo>
                <a:cubicBezTo>
                  <a:pt x="2287832" y="865811"/>
                  <a:pt x="2291706" y="848783"/>
                  <a:pt x="2295939" y="831850"/>
                </a:cubicBezTo>
                <a:cubicBezTo>
                  <a:pt x="2298056" y="823383"/>
                  <a:pt x="2299529" y="814729"/>
                  <a:pt x="2302289" y="806450"/>
                </a:cubicBezTo>
                <a:cubicBezTo>
                  <a:pt x="2312052" y="777161"/>
                  <a:pt x="2307326" y="793964"/>
                  <a:pt x="2314989" y="755650"/>
                </a:cubicBezTo>
                <a:cubicBezTo>
                  <a:pt x="2267271" y="707932"/>
                  <a:pt x="2333792" y="771963"/>
                  <a:pt x="2257839" y="711200"/>
                </a:cubicBezTo>
                <a:cubicBezTo>
                  <a:pt x="2248489" y="703720"/>
                  <a:pt x="2241530" y="693592"/>
                  <a:pt x="2232439" y="685800"/>
                </a:cubicBezTo>
                <a:cubicBezTo>
                  <a:pt x="2226645" y="680833"/>
                  <a:pt x="2220215" y="676513"/>
                  <a:pt x="2213389" y="673100"/>
                </a:cubicBezTo>
                <a:cubicBezTo>
                  <a:pt x="2204279" y="668545"/>
                  <a:pt x="2177077" y="662435"/>
                  <a:pt x="2168939" y="660400"/>
                </a:cubicBezTo>
                <a:cubicBezTo>
                  <a:pt x="2162589" y="656167"/>
                  <a:pt x="2154994" y="653373"/>
                  <a:pt x="2149889" y="647700"/>
                </a:cubicBezTo>
                <a:cubicBezTo>
                  <a:pt x="2135729" y="631967"/>
                  <a:pt x="2132324" y="602034"/>
                  <a:pt x="2111789" y="596900"/>
                </a:cubicBezTo>
                <a:lnTo>
                  <a:pt x="2086389" y="590550"/>
                </a:lnTo>
                <a:cubicBezTo>
                  <a:pt x="2071572" y="599017"/>
                  <a:pt x="2055265" y="605290"/>
                  <a:pt x="2041939" y="615950"/>
                </a:cubicBezTo>
                <a:cubicBezTo>
                  <a:pt x="2033675" y="622561"/>
                  <a:pt x="2030067" y="633573"/>
                  <a:pt x="2022889" y="641350"/>
                </a:cubicBezTo>
                <a:cubicBezTo>
                  <a:pt x="2004616" y="661146"/>
                  <a:pt x="1984789" y="679450"/>
                  <a:pt x="1965739" y="698500"/>
                </a:cubicBezTo>
                <a:cubicBezTo>
                  <a:pt x="1959389" y="704850"/>
                  <a:pt x="1952299" y="710538"/>
                  <a:pt x="1946689" y="717550"/>
                </a:cubicBezTo>
                <a:cubicBezTo>
                  <a:pt x="1938222" y="728133"/>
                  <a:pt x="1931579" y="740480"/>
                  <a:pt x="1921289" y="749300"/>
                </a:cubicBezTo>
                <a:cubicBezTo>
                  <a:pt x="1916207" y="753656"/>
                  <a:pt x="1908589" y="753533"/>
                  <a:pt x="1902239" y="755650"/>
                </a:cubicBezTo>
                <a:cubicBezTo>
                  <a:pt x="1893772" y="762000"/>
                  <a:pt x="1876179" y="785263"/>
                  <a:pt x="1876839" y="774700"/>
                </a:cubicBezTo>
                <a:cubicBezTo>
                  <a:pt x="1878898" y="741761"/>
                  <a:pt x="1900492" y="678342"/>
                  <a:pt x="1914939" y="635000"/>
                </a:cubicBezTo>
                <a:cubicBezTo>
                  <a:pt x="1906472" y="618067"/>
                  <a:pt x="1899078" y="600553"/>
                  <a:pt x="1889539" y="584200"/>
                </a:cubicBezTo>
                <a:cubicBezTo>
                  <a:pt x="1884206" y="575058"/>
                  <a:pt x="1874106" y="568746"/>
                  <a:pt x="1870489" y="558800"/>
                </a:cubicBezTo>
                <a:cubicBezTo>
                  <a:pt x="1865374" y="544734"/>
                  <a:pt x="1865558" y="529250"/>
                  <a:pt x="1864139" y="514350"/>
                </a:cubicBezTo>
                <a:cubicBezTo>
                  <a:pt x="1861322" y="484775"/>
                  <a:pt x="1859906" y="455083"/>
                  <a:pt x="1857789" y="425450"/>
                </a:cubicBezTo>
                <a:cubicBezTo>
                  <a:pt x="1865725" y="266727"/>
                  <a:pt x="1848124" y="343274"/>
                  <a:pt x="1876839" y="266700"/>
                </a:cubicBezTo>
                <a:cubicBezTo>
                  <a:pt x="1879189" y="260433"/>
                  <a:pt x="1878456" y="252383"/>
                  <a:pt x="1883189" y="247650"/>
                </a:cubicBezTo>
                <a:cubicBezTo>
                  <a:pt x="1889882" y="240957"/>
                  <a:pt x="1900122" y="239183"/>
                  <a:pt x="1908589" y="234950"/>
                </a:cubicBezTo>
                <a:cubicBezTo>
                  <a:pt x="1921615" y="195871"/>
                  <a:pt x="1927482" y="186378"/>
                  <a:pt x="1908589" y="127000"/>
                </a:cubicBezTo>
                <a:cubicBezTo>
                  <a:pt x="1890208" y="69233"/>
                  <a:pt x="1883064" y="83403"/>
                  <a:pt x="1851439" y="69850"/>
                </a:cubicBezTo>
                <a:cubicBezTo>
                  <a:pt x="1836563" y="63474"/>
                  <a:pt x="1809879" y="46912"/>
                  <a:pt x="1794289" y="44450"/>
                </a:cubicBezTo>
                <a:cubicBezTo>
                  <a:pt x="1764944" y="39817"/>
                  <a:pt x="1735022" y="40217"/>
                  <a:pt x="1705389" y="38100"/>
                </a:cubicBezTo>
                <a:cubicBezTo>
                  <a:pt x="1696922" y="35983"/>
                  <a:pt x="1688380" y="34148"/>
                  <a:pt x="1679989" y="31750"/>
                </a:cubicBezTo>
                <a:cubicBezTo>
                  <a:pt x="1673553" y="29911"/>
                  <a:pt x="1667574" y="26285"/>
                  <a:pt x="1660939" y="25400"/>
                </a:cubicBezTo>
                <a:cubicBezTo>
                  <a:pt x="1635675" y="22031"/>
                  <a:pt x="1610139" y="21167"/>
                  <a:pt x="1584739" y="19050"/>
                </a:cubicBezTo>
                <a:cubicBezTo>
                  <a:pt x="1519419" y="2720"/>
                  <a:pt x="1551218" y="8818"/>
                  <a:pt x="1489489" y="0"/>
                </a:cubicBezTo>
                <a:cubicBezTo>
                  <a:pt x="1432339" y="2117"/>
                  <a:pt x="1375007" y="1323"/>
                  <a:pt x="1318039" y="6350"/>
                </a:cubicBezTo>
                <a:cubicBezTo>
                  <a:pt x="1302689" y="7704"/>
                  <a:pt x="1288604" y="15585"/>
                  <a:pt x="1273589" y="19050"/>
                </a:cubicBezTo>
                <a:cubicBezTo>
                  <a:pt x="1259272" y="22354"/>
                  <a:pt x="1203426" y="29980"/>
                  <a:pt x="1191039" y="31750"/>
                </a:cubicBezTo>
                <a:cubicBezTo>
                  <a:pt x="1180456" y="38100"/>
                  <a:pt x="1170525" y="45693"/>
                  <a:pt x="1159289" y="50800"/>
                </a:cubicBezTo>
                <a:cubicBezTo>
                  <a:pt x="1147102" y="56340"/>
                  <a:pt x="1132812" y="56858"/>
                  <a:pt x="1121189" y="63500"/>
                </a:cubicBezTo>
                <a:cubicBezTo>
                  <a:pt x="1003255" y="130891"/>
                  <a:pt x="1155173" y="82500"/>
                  <a:pt x="962439" y="165100"/>
                </a:cubicBezTo>
                <a:cubicBezTo>
                  <a:pt x="947622" y="171450"/>
                  <a:pt x="933170" y="178728"/>
                  <a:pt x="917989" y="184150"/>
                </a:cubicBezTo>
                <a:cubicBezTo>
                  <a:pt x="890055" y="194127"/>
                  <a:pt x="836440" y="205950"/>
                  <a:pt x="810039" y="209550"/>
                </a:cubicBezTo>
                <a:cubicBezTo>
                  <a:pt x="784785" y="212994"/>
                  <a:pt x="759239" y="213783"/>
                  <a:pt x="733839" y="215900"/>
                </a:cubicBezTo>
                <a:cubicBezTo>
                  <a:pt x="676689" y="228600"/>
                  <a:pt x="613566" y="225568"/>
                  <a:pt x="562389" y="254000"/>
                </a:cubicBezTo>
                <a:cubicBezTo>
                  <a:pt x="510693" y="282720"/>
                  <a:pt x="482411" y="295406"/>
                  <a:pt x="435389" y="336550"/>
                </a:cubicBezTo>
                <a:cubicBezTo>
                  <a:pt x="364976" y="398161"/>
                  <a:pt x="319342" y="456688"/>
                  <a:pt x="263939" y="533400"/>
                </a:cubicBezTo>
                <a:cubicBezTo>
                  <a:pt x="237129" y="570521"/>
                  <a:pt x="209011" y="607150"/>
                  <a:pt x="187739" y="647700"/>
                </a:cubicBezTo>
                <a:cubicBezTo>
                  <a:pt x="141108" y="736591"/>
                  <a:pt x="60739" y="920750"/>
                  <a:pt x="60739" y="920750"/>
                </a:cubicBezTo>
                <a:cubicBezTo>
                  <a:pt x="43806" y="999067"/>
                  <a:pt x="19877" y="1076192"/>
                  <a:pt x="9939" y="1155700"/>
                </a:cubicBezTo>
                <a:cubicBezTo>
                  <a:pt x="-10117" y="1316149"/>
                  <a:pt x="-2977" y="1448875"/>
                  <a:pt x="60739" y="1600200"/>
                </a:cubicBezTo>
                <a:cubicBezTo>
                  <a:pt x="65155" y="1610688"/>
                  <a:pt x="180041" y="1791431"/>
                  <a:pt x="225839" y="1809750"/>
                </a:cubicBezTo>
                <a:cubicBezTo>
                  <a:pt x="253423" y="1820784"/>
                  <a:pt x="177156" y="1816100"/>
                  <a:pt x="346489" y="1816100"/>
                </a:cubicBezTo>
                <a:close/>
              </a:path>
            </a:pathLst>
          </a:cu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74BB8F9-C42A-36F8-C1F5-F2BD56BCC082}"/>
              </a:ext>
            </a:extLst>
          </p:cNvPr>
          <p:cNvSpPr/>
          <p:nvPr/>
        </p:nvSpPr>
        <p:spPr>
          <a:xfrm>
            <a:off x="3384550" y="1206500"/>
            <a:ext cx="2166937" cy="2806700"/>
          </a:xfrm>
          <a:custGeom>
            <a:avLst/>
            <a:gdLst>
              <a:gd name="connsiteX0" fmla="*/ 1168400 w 2166937"/>
              <a:gd name="connsiteY0" fmla="*/ 2305050 h 2806700"/>
              <a:gd name="connsiteX1" fmla="*/ 1162050 w 2166937"/>
              <a:gd name="connsiteY1" fmla="*/ 2463800 h 2806700"/>
              <a:gd name="connsiteX2" fmla="*/ 1155700 w 2166937"/>
              <a:gd name="connsiteY2" fmla="*/ 2508250 h 2806700"/>
              <a:gd name="connsiteX3" fmla="*/ 1149350 w 2166937"/>
              <a:gd name="connsiteY3" fmla="*/ 2571750 h 2806700"/>
              <a:gd name="connsiteX4" fmla="*/ 1155700 w 2166937"/>
              <a:gd name="connsiteY4" fmla="*/ 2730500 h 2806700"/>
              <a:gd name="connsiteX5" fmla="*/ 1162050 w 2166937"/>
              <a:gd name="connsiteY5" fmla="*/ 2749550 h 2806700"/>
              <a:gd name="connsiteX6" fmla="*/ 1181100 w 2166937"/>
              <a:gd name="connsiteY6" fmla="*/ 2768600 h 2806700"/>
              <a:gd name="connsiteX7" fmla="*/ 1212850 w 2166937"/>
              <a:gd name="connsiteY7" fmla="*/ 2781300 h 2806700"/>
              <a:gd name="connsiteX8" fmla="*/ 1257300 w 2166937"/>
              <a:gd name="connsiteY8" fmla="*/ 2806700 h 2806700"/>
              <a:gd name="connsiteX9" fmla="*/ 1282700 w 2166937"/>
              <a:gd name="connsiteY9" fmla="*/ 2774950 h 2806700"/>
              <a:gd name="connsiteX10" fmla="*/ 1289050 w 2166937"/>
              <a:gd name="connsiteY10" fmla="*/ 2749550 h 2806700"/>
              <a:gd name="connsiteX11" fmla="*/ 1301750 w 2166937"/>
              <a:gd name="connsiteY11" fmla="*/ 2730500 h 2806700"/>
              <a:gd name="connsiteX12" fmla="*/ 1320800 w 2166937"/>
              <a:gd name="connsiteY12" fmla="*/ 2647950 h 2806700"/>
              <a:gd name="connsiteX13" fmla="*/ 1327150 w 2166937"/>
              <a:gd name="connsiteY13" fmla="*/ 2603500 h 2806700"/>
              <a:gd name="connsiteX14" fmla="*/ 1320800 w 2166937"/>
              <a:gd name="connsiteY14" fmla="*/ 2444750 h 2806700"/>
              <a:gd name="connsiteX15" fmla="*/ 1314450 w 2166937"/>
              <a:gd name="connsiteY15" fmla="*/ 2374900 h 2806700"/>
              <a:gd name="connsiteX16" fmla="*/ 1320800 w 2166937"/>
              <a:gd name="connsiteY16" fmla="*/ 2330450 h 2806700"/>
              <a:gd name="connsiteX17" fmla="*/ 1346200 w 2166937"/>
              <a:gd name="connsiteY17" fmla="*/ 2311400 h 2806700"/>
              <a:gd name="connsiteX18" fmla="*/ 1358900 w 2166937"/>
              <a:gd name="connsiteY18" fmla="*/ 2292350 h 2806700"/>
              <a:gd name="connsiteX19" fmla="*/ 1397000 w 2166937"/>
              <a:gd name="connsiteY19" fmla="*/ 2254250 h 2806700"/>
              <a:gd name="connsiteX20" fmla="*/ 1428750 w 2166937"/>
              <a:gd name="connsiteY20" fmla="*/ 2216150 h 2806700"/>
              <a:gd name="connsiteX21" fmla="*/ 1454150 w 2166937"/>
              <a:gd name="connsiteY21" fmla="*/ 2190750 h 2806700"/>
              <a:gd name="connsiteX22" fmla="*/ 1473200 w 2166937"/>
              <a:gd name="connsiteY22" fmla="*/ 2178050 h 2806700"/>
              <a:gd name="connsiteX23" fmla="*/ 1498600 w 2166937"/>
              <a:gd name="connsiteY23" fmla="*/ 2159000 h 2806700"/>
              <a:gd name="connsiteX24" fmla="*/ 1524000 w 2166937"/>
              <a:gd name="connsiteY24" fmla="*/ 2146300 h 2806700"/>
              <a:gd name="connsiteX25" fmla="*/ 1574800 w 2166937"/>
              <a:gd name="connsiteY25" fmla="*/ 2114550 h 2806700"/>
              <a:gd name="connsiteX26" fmla="*/ 1612900 w 2166937"/>
              <a:gd name="connsiteY26" fmla="*/ 2051050 h 2806700"/>
              <a:gd name="connsiteX27" fmla="*/ 1625600 w 2166937"/>
              <a:gd name="connsiteY27" fmla="*/ 2000250 h 2806700"/>
              <a:gd name="connsiteX28" fmla="*/ 1631950 w 2166937"/>
              <a:gd name="connsiteY28" fmla="*/ 1981200 h 2806700"/>
              <a:gd name="connsiteX29" fmla="*/ 1638300 w 2166937"/>
              <a:gd name="connsiteY29" fmla="*/ 1943100 h 2806700"/>
              <a:gd name="connsiteX30" fmla="*/ 1625600 w 2166937"/>
              <a:gd name="connsiteY30" fmla="*/ 1606550 h 2806700"/>
              <a:gd name="connsiteX31" fmla="*/ 1612900 w 2166937"/>
              <a:gd name="connsiteY31" fmla="*/ 1549400 h 2806700"/>
              <a:gd name="connsiteX32" fmla="*/ 1600200 w 2166937"/>
              <a:gd name="connsiteY32" fmla="*/ 1466850 h 2806700"/>
              <a:gd name="connsiteX33" fmla="*/ 1593850 w 2166937"/>
              <a:gd name="connsiteY33" fmla="*/ 1403350 h 2806700"/>
              <a:gd name="connsiteX34" fmla="*/ 1587500 w 2166937"/>
              <a:gd name="connsiteY34" fmla="*/ 1225550 h 2806700"/>
              <a:gd name="connsiteX35" fmla="*/ 1574800 w 2166937"/>
              <a:gd name="connsiteY35" fmla="*/ 1193800 h 2806700"/>
              <a:gd name="connsiteX36" fmla="*/ 1562100 w 2166937"/>
              <a:gd name="connsiteY36" fmla="*/ 1143000 h 2806700"/>
              <a:gd name="connsiteX37" fmla="*/ 1555750 w 2166937"/>
              <a:gd name="connsiteY37" fmla="*/ 1117600 h 2806700"/>
              <a:gd name="connsiteX38" fmla="*/ 1549400 w 2166937"/>
              <a:gd name="connsiteY38" fmla="*/ 1092200 h 2806700"/>
              <a:gd name="connsiteX39" fmla="*/ 1530350 w 2166937"/>
              <a:gd name="connsiteY39" fmla="*/ 1054100 h 2806700"/>
              <a:gd name="connsiteX40" fmla="*/ 1511300 w 2166937"/>
              <a:gd name="connsiteY40" fmla="*/ 1009650 h 2806700"/>
              <a:gd name="connsiteX41" fmla="*/ 1492250 w 2166937"/>
              <a:gd name="connsiteY41" fmla="*/ 965200 h 2806700"/>
              <a:gd name="connsiteX42" fmla="*/ 1498600 w 2166937"/>
              <a:gd name="connsiteY42" fmla="*/ 946150 h 2806700"/>
              <a:gd name="connsiteX43" fmla="*/ 1555750 w 2166937"/>
              <a:gd name="connsiteY43" fmla="*/ 920750 h 2806700"/>
              <a:gd name="connsiteX44" fmla="*/ 1689100 w 2166937"/>
              <a:gd name="connsiteY44" fmla="*/ 876300 h 2806700"/>
              <a:gd name="connsiteX45" fmla="*/ 1924050 w 2166937"/>
              <a:gd name="connsiteY45" fmla="*/ 787400 h 2806700"/>
              <a:gd name="connsiteX46" fmla="*/ 2070100 w 2166937"/>
              <a:gd name="connsiteY46" fmla="*/ 749300 h 2806700"/>
              <a:gd name="connsiteX47" fmla="*/ 2114550 w 2166937"/>
              <a:gd name="connsiteY47" fmla="*/ 717550 h 2806700"/>
              <a:gd name="connsiteX48" fmla="*/ 2159000 w 2166937"/>
              <a:gd name="connsiteY48" fmla="*/ 596900 h 2806700"/>
              <a:gd name="connsiteX49" fmla="*/ 2146300 w 2166937"/>
              <a:gd name="connsiteY49" fmla="*/ 266700 h 2806700"/>
              <a:gd name="connsiteX50" fmla="*/ 1924050 w 2166937"/>
              <a:gd name="connsiteY50" fmla="*/ 114300 h 2806700"/>
              <a:gd name="connsiteX51" fmla="*/ 1549400 w 2166937"/>
              <a:gd name="connsiteY51" fmla="*/ 25400 h 2806700"/>
              <a:gd name="connsiteX52" fmla="*/ 1244600 w 2166937"/>
              <a:gd name="connsiteY52" fmla="*/ 6350 h 2806700"/>
              <a:gd name="connsiteX53" fmla="*/ 1060450 w 2166937"/>
              <a:gd name="connsiteY53" fmla="*/ 0 h 2806700"/>
              <a:gd name="connsiteX54" fmla="*/ 527050 w 2166937"/>
              <a:gd name="connsiteY54" fmla="*/ 38100 h 2806700"/>
              <a:gd name="connsiteX55" fmla="*/ 336550 w 2166937"/>
              <a:gd name="connsiteY55" fmla="*/ 107950 h 2806700"/>
              <a:gd name="connsiteX56" fmla="*/ 228600 w 2166937"/>
              <a:gd name="connsiteY56" fmla="*/ 215900 h 2806700"/>
              <a:gd name="connsiteX57" fmla="*/ 88900 w 2166937"/>
              <a:gd name="connsiteY57" fmla="*/ 482600 h 2806700"/>
              <a:gd name="connsiteX58" fmla="*/ 50800 w 2166937"/>
              <a:gd name="connsiteY58" fmla="*/ 635000 h 2806700"/>
              <a:gd name="connsiteX59" fmla="*/ 19050 w 2166937"/>
              <a:gd name="connsiteY59" fmla="*/ 787400 h 2806700"/>
              <a:gd name="connsiteX60" fmla="*/ 0 w 2166937"/>
              <a:gd name="connsiteY60" fmla="*/ 958850 h 2806700"/>
              <a:gd name="connsiteX61" fmla="*/ 25400 w 2166937"/>
              <a:gd name="connsiteY61" fmla="*/ 1390650 h 2806700"/>
              <a:gd name="connsiteX62" fmla="*/ 88900 w 2166937"/>
              <a:gd name="connsiteY62" fmla="*/ 1625600 h 2806700"/>
              <a:gd name="connsiteX63" fmla="*/ 120650 w 2166937"/>
              <a:gd name="connsiteY63" fmla="*/ 1701800 h 2806700"/>
              <a:gd name="connsiteX64" fmla="*/ 133350 w 2166937"/>
              <a:gd name="connsiteY64" fmla="*/ 1727200 h 2806700"/>
              <a:gd name="connsiteX65" fmla="*/ 152400 w 2166937"/>
              <a:gd name="connsiteY65" fmla="*/ 1746250 h 2806700"/>
              <a:gd name="connsiteX66" fmla="*/ 184150 w 2166937"/>
              <a:gd name="connsiteY66" fmla="*/ 1778000 h 2806700"/>
              <a:gd name="connsiteX67" fmla="*/ 215900 w 2166937"/>
              <a:gd name="connsiteY67" fmla="*/ 1828800 h 2806700"/>
              <a:gd name="connsiteX68" fmla="*/ 234950 w 2166937"/>
              <a:gd name="connsiteY68" fmla="*/ 1860550 h 2806700"/>
              <a:gd name="connsiteX69" fmla="*/ 260350 w 2166937"/>
              <a:gd name="connsiteY69" fmla="*/ 1879600 h 2806700"/>
              <a:gd name="connsiteX70" fmla="*/ 292100 w 2166937"/>
              <a:gd name="connsiteY70" fmla="*/ 1911350 h 2806700"/>
              <a:gd name="connsiteX71" fmla="*/ 304800 w 2166937"/>
              <a:gd name="connsiteY71" fmla="*/ 1930400 h 2806700"/>
              <a:gd name="connsiteX72" fmla="*/ 342900 w 2166937"/>
              <a:gd name="connsiteY72" fmla="*/ 1962150 h 2806700"/>
              <a:gd name="connsiteX73" fmla="*/ 400050 w 2166937"/>
              <a:gd name="connsiteY73" fmla="*/ 2012950 h 2806700"/>
              <a:gd name="connsiteX74" fmla="*/ 457200 w 2166937"/>
              <a:gd name="connsiteY74" fmla="*/ 2025650 h 2806700"/>
              <a:gd name="connsiteX75" fmla="*/ 476250 w 2166937"/>
              <a:gd name="connsiteY75" fmla="*/ 2032000 h 2806700"/>
              <a:gd name="connsiteX76" fmla="*/ 501650 w 2166937"/>
              <a:gd name="connsiteY76" fmla="*/ 2038350 h 2806700"/>
              <a:gd name="connsiteX77" fmla="*/ 520700 w 2166937"/>
              <a:gd name="connsiteY77" fmla="*/ 2044700 h 2806700"/>
              <a:gd name="connsiteX78" fmla="*/ 546100 w 2166937"/>
              <a:gd name="connsiteY78" fmla="*/ 2057400 h 2806700"/>
              <a:gd name="connsiteX79" fmla="*/ 584200 w 2166937"/>
              <a:gd name="connsiteY79" fmla="*/ 2063750 h 2806700"/>
              <a:gd name="connsiteX80" fmla="*/ 628650 w 2166937"/>
              <a:gd name="connsiteY80" fmla="*/ 2082800 h 2806700"/>
              <a:gd name="connsiteX81" fmla="*/ 660400 w 2166937"/>
              <a:gd name="connsiteY81" fmla="*/ 2089150 h 2806700"/>
              <a:gd name="connsiteX82" fmla="*/ 755650 w 2166937"/>
              <a:gd name="connsiteY82" fmla="*/ 2082800 h 2806700"/>
              <a:gd name="connsiteX83" fmla="*/ 812800 w 2166937"/>
              <a:gd name="connsiteY83" fmla="*/ 2070100 h 2806700"/>
              <a:gd name="connsiteX84" fmla="*/ 1009650 w 2166937"/>
              <a:gd name="connsiteY84" fmla="*/ 2063750 h 2806700"/>
              <a:gd name="connsiteX85" fmla="*/ 1149350 w 2166937"/>
              <a:gd name="connsiteY85" fmla="*/ 2082800 h 2806700"/>
              <a:gd name="connsiteX86" fmla="*/ 1168400 w 2166937"/>
              <a:gd name="connsiteY86" fmla="*/ 2101850 h 2806700"/>
              <a:gd name="connsiteX87" fmla="*/ 1174750 w 2166937"/>
              <a:gd name="connsiteY87" fmla="*/ 2120900 h 2806700"/>
              <a:gd name="connsiteX88" fmla="*/ 1187450 w 2166937"/>
              <a:gd name="connsiteY88" fmla="*/ 2146300 h 2806700"/>
              <a:gd name="connsiteX89" fmla="*/ 1193800 w 2166937"/>
              <a:gd name="connsiteY89" fmla="*/ 2171700 h 2806700"/>
              <a:gd name="connsiteX90" fmla="*/ 1206500 w 2166937"/>
              <a:gd name="connsiteY90" fmla="*/ 2190750 h 2806700"/>
              <a:gd name="connsiteX91" fmla="*/ 1219200 w 2166937"/>
              <a:gd name="connsiteY91" fmla="*/ 2222500 h 2806700"/>
              <a:gd name="connsiteX92" fmla="*/ 1200150 w 2166937"/>
              <a:gd name="connsiteY92" fmla="*/ 2298700 h 2806700"/>
              <a:gd name="connsiteX93" fmla="*/ 1181100 w 2166937"/>
              <a:gd name="connsiteY93" fmla="*/ 2305050 h 2806700"/>
              <a:gd name="connsiteX94" fmla="*/ 1168400 w 2166937"/>
              <a:gd name="connsiteY94" fmla="*/ 230505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166937" h="2806700">
                <a:moveTo>
                  <a:pt x="1168400" y="2305050"/>
                </a:moveTo>
                <a:cubicBezTo>
                  <a:pt x="1165225" y="2331508"/>
                  <a:pt x="1165353" y="2410944"/>
                  <a:pt x="1162050" y="2463800"/>
                </a:cubicBezTo>
                <a:cubicBezTo>
                  <a:pt x="1161116" y="2478738"/>
                  <a:pt x="1157449" y="2493385"/>
                  <a:pt x="1155700" y="2508250"/>
                </a:cubicBezTo>
                <a:cubicBezTo>
                  <a:pt x="1153215" y="2529377"/>
                  <a:pt x="1151467" y="2550583"/>
                  <a:pt x="1149350" y="2571750"/>
                </a:cubicBezTo>
                <a:cubicBezTo>
                  <a:pt x="1151467" y="2624667"/>
                  <a:pt x="1151927" y="2677676"/>
                  <a:pt x="1155700" y="2730500"/>
                </a:cubicBezTo>
                <a:cubicBezTo>
                  <a:pt x="1156177" y="2737176"/>
                  <a:pt x="1158337" y="2743981"/>
                  <a:pt x="1162050" y="2749550"/>
                </a:cubicBezTo>
                <a:cubicBezTo>
                  <a:pt x="1167031" y="2757022"/>
                  <a:pt x="1173485" y="2763840"/>
                  <a:pt x="1181100" y="2768600"/>
                </a:cubicBezTo>
                <a:cubicBezTo>
                  <a:pt x="1190766" y="2774641"/>
                  <a:pt x="1202886" y="2775764"/>
                  <a:pt x="1212850" y="2781300"/>
                </a:cubicBezTo>
                <a:cubicBezTo>
                  <a:pt x="1270515" y="2813336"/>
                  <a:pt x="1211190" y="2791330"/>
                  <a:pt x="1257300" y="2806700"/>
                </a:cubicBezTo>
                <a:cubicBezTo>
                  <a:pt x="1265767" y="2796117"/>
                  <a:pt x="1276118" y="2786798"/>
                  <a:pt x="1282700" y="2774950"/>
                </a:cubicBezTo>
                <a:cubicBezTo>
                  <a:pt x="1286938" y="2767321"/>
                  <a:pt x="1285612" y="2757572"/>
                  <a:pt x="1289050" y="2749550"/>
                </a:cubicBezTo>
                <a:cubicBezTo>
                  <a:pt x="1292056" y="2742535"/>
                  <a:pt x="1297517" y="2736850"/>
                  <a:pt x="1301750" y="2730500"/>
                </a:cubicBezTo>
                <a:cubicBezTo>
                  <a:pt x="1309165" y="2700840"/>
                  <a:pt x="1315913" y="2677269"/>
                  <a:pt x="1320800" y="2647950"/>
                </a:cubicBezTo>
                <a:cubicBezTo>
                  <a:pt x="1323261" y="2633187"/>
                  <a:pt x="1325033" y="2618317"/>
                  <a:pt x="1327150" y="2603500"/>
                </a:cubicBezTo>
                <a:cubicBezTo>
                  <a:pt x="1325033" y="2550583"/>
                  <a:pt x="1323738" y="2497627"/>
                  <a:pt x="1320800" y="2444750"/>
                </a:cubicBezTo>
                <a:cubicBezTo>
                  <a:pt x="1319503" y="2421407"/>
                  <a:pt x="1314450" y="2398279"/>
                  <a:pt x="1314450" y="2374900"/>
                </a:cubicBezTo>
                <a:cubicBezTo>
                  <a:pt x="1314450" y="2359933"/>
                  <a:pt x="1314107" y="2343837"/>
                  <a:pt x="1320800" y="2330450"/>
                </a:cubicBezTo>
                <a:cubicBezTo>
                  <a:pt x="1325533" y="2320984"/>
                  <a:pt x="1338716" y="2318884"/>
                  <a:pt x="1346200" y="2311400"/>
                </a:cubicBezTo>
                <a:cubicBezTo>
                  <a:pt x="1351596" y="2306004"/>
                  <a:pt x="1353504" y="2297746"/>
                  <a:pt x="1358900" y="2292350"/>
                </a:cubicBezTo>
                <a:cubicBezTo>
                  <a:pt x="1414612" y="2236638"/>
                  <a:pt x="1334742" y="2337261"/>
                  <a:pt x="1397000" y="2254250"/>
                </a:cubicBezTo>
                <a:cubicBezTo>
                  <a:pt x="1407841" y="2221727"/>
                  <a:pt x="1396186" y="2244643"/>
                  <a:pt x="1428750" y="2216150"/>
                </a:cubicBezTo>
                <a:cubicBezTo>
                  <a:pt x="1437761" y="2208265"/>
                  <a:pt x="1445059" y="2198542"/>
                  <a:pt x="1454150" y="2190750"/>
                </a:cubicBezTo>
                <a:cubicBezTo>
                  <a:pt x="1459944" y="2185783"/>
                  <a:pt x="1466990" y="2182486"/>
                  <a:pt x="1473200" y="2178050"/>
                </a:cubicBezTo>
                <a:cubicBezTo>
                  <a:pt x="1481812" y="2171899"/>
                  <a:pt x="1489625" y="2164609"/>
                  <a:pt x="1498600" y="2159000"/>
                </a:cubicBezTo>
                <a:cubicBezTo>
                  <a:pt x="1506627" y="2153983"/>
                  <a:pt x="1515725" y="2150897"/>
                  <a:pt x="1524000" y="2146300"/>
                </a:cubicBezTo>
                <a:cubicBezTo>
                  <a:pt x="1546977" y="2133535"/>
                  <a:pt x="1554952" y="2127782"/>
                  <a:pt x="1574800" y="2114550"/>
                </a:cubicBezTo>
                <a:cubicBezTo>
                  <a:pt x="1592857" y="2087465"/>
                  <a:pt x="1601184" y="2078386"/>
                  <a:pt x="1612900" y="2051050"/>
                </a:cubicBezTo>
                <a:cubicBezTo>
                  <a:pt x="1621609" y="2030729"/>
                  <a:pt x="1619637" y="2024103"/>
                  <a:pt x="1625600" y="2000250"/>
                </a:cubicBezTo>
                <a:cubicBezTo>
                  <a:pt x="1627223" y="1993756"/>
                  <a:pt x="1630498" y="1987734"/>
                  <a:pt x="1631950" y="1981200"/>
                </a:cubicBezTo>
                <a:cubicBezTo>
                  <a:pt x="1634743" y="1968631"/>
                  <a:pt x="1636183" y="1955800"/>
                  <a:pt x="1638300" y="1943100"/>
                </a:cubicBezTo>
                <a:cubicBezTo>
                  <a:pt x="1638050" y="1932358"/>
                  <a:pt x="1639468" y="1694381"/>
                  <a:pt x="1625600" y="1606550"/>
                </a:cubicBezTo>
                <a:cubicBezTo>
                  <a:pt x="1622556" y="1587274"/>
                  <a:pt x="1616108" y="1568649"/>
                  <a:pt x="1612900" y="1549400"/>
                </a:cubicBezTo>
                <a:cubicBezTo>
                  <a:pt x="1594616" y="1439694"/>
                  <a:pt x="1616194" y="1530826"/>
                  <a:pt x="1600200" y="1466850"/>
                </a:cubicBezTo>
                <a:cubicBezTo>
                  <a:pt x="1598083" y="1445683"/>
                  <a:pt x="1594968" y="1424593"/>
                  <a:pt x="1593850" y="1403350"/>
                </a:cubicBezTo>
                <a:cubicBezTo>
                  <a:pt x="1590733" y="1344128"/>
                  <a:pt x="1592869" y="1284611"/>
                  <a:pt x="1587500" y="1225550"/>
                </a:cubicBezTo>
                <a:cubicBezTo>
                  <a:pt x="1586468" y="1214198"/>
                  <a:pt x="1578152" y="1204695"/>
                  <a:pt x="1574800" y="1193800"/>
                </a:cubicBezTo>
                <a:cubicBezTo>
                  <a:pt x="1569667" y="1177117"/>
                  <a:pt x="1566333" y="1159933"/>
                  <a:pt x="1562100" y="1143000"/>
                </a:cubicBezTo>
                <a:lnTo>
                  <a:pt x="1555750" y="1117600"/>
                </a:lnTo>
                <a:cubicBezTo>
                  <a:pt x="1553633" y="1109133"/>
                  <a:pt x="1554241" y="1099462"/>
                  <a:pt x="1549400" y="1092200"/>
                </a:cubicBezTo>
                <a:cubicBezTo>
                  <a:pt x="1527991" y="1060087"/>
                  <a:pt x="1543495" y="1086963"/>
                  <a:pt x="1530350" y="1054100"/>
                </a:cubicBezTo>
                <a:cubicBezTo>
                  <a:pt x="1524363" y="1039133"/>
                  <a:pt x="1516809" y="1024800"/>
                  <a:pt x="1511300" y="1009650"/>
                </a:cubicBezTo>
                <a:cubicBezTo>
                  <a:pt x="1494898" y="964545"/>
                  <a:pt x="1516963" y="1002269"/>
                  <a:pt x="1492250" y="965200"/>
                </a:cubicBezTo>
                <a:cubicBezTo>
                  <a:pt x="1494367" y="958850"/>
                  <a:pt x="1493116" y="949988"/>
                  <a:pt x="1498600" y="946150"/>
                </a:cubicBezTo>
                <a:cubicBezTo>
                  <a:pt x="1515678" y="934195"/>
                  <a:pt x="1536177" y="927927"/>
                  <a:pt x="1555750" y="920750"/>
                </a:cubicBezTo>
                <a:cubicBezTo>
                  <a:pt x="1599740" y="904620"/>
                  <a:pt x="1645415" y="893239"/>
                  <a:pt x="1689100" y="876300"/>
                </a:cubicBezTo>
                <a:cubicBezTo>
                  <a:pt x="2022849" y="746887"/>
                  <a:pt x="1762186" y="827866"/>
                  <a:pt x="1924050" y="787400"/>
                </a:cubicBezTo>
                <a:cubicBezTo>
                  <a:pt x="1972860" y="775197"/>
                  <a:pt x="2070100" y="749300"/>
                  <a:pt x="2070100" y="749300"/>
                </a:cubicBezTo>
                <a:cubicBezTo>
                  <a:pt x="2084917" y="738717"/>
                  <a:pt x="2101675" y="730425"/>
                  <a:pt x="2114550" y="717550"/>
                </a:cubicBezTo>
                <a:cubicBezTo>
                  <a:pt x="2149455" y="682645"/>
                  <a:pt x="2147914" y="644938"/>
                  <a:pt x="2159000" y="596900"/>
                </a:cubicBezTo>
                <a:cubicBezTo>
                  <a:pt x="2164779" y="498653"/>
                  <a:pt x="2178613" y="351733"/>
                  <a:pt x="2146300" y="266700"/>
                </a:cubicBezTo>
                <a:cubicBezTo>
                  <a:pt x="2120508" y="198825"/>
                  <a:pt x="1982863" y="135905"/>
                  <a:pt x="1924050" y="114300"/>
                </a:cubicBezTo>
                <a:cubicBezTo>
                  <a:pt x="1789404" y="64838"/>
                  <a:pt x="1690348" y="44374"/>
                  <a:pt x="1549400" y="25400"/>
                </a:cubicBezTo>
                <a:cubicBezTo>
                  <a:pt x="1453508" y="12491"/>
                  <a:pt x="1340642" y="9907"/>
                  <a:pt x="1244600" y="6350"/>
                </a:cubicBezTo>
                <a:lnTo>
                  <a:pt x="1060450" y="0"/>
                </a:lnTo>
                <a:cubicBezTo>
                  <a:pt x="882650" y="12700"/>
                  <a:pt x="703353" y="11809"/>
                  <a:pt x="527050" y="38100"/>
                </a:cubicBezTo>
                <a:cubicBezTo>
                  <a:pt x="460156" y="48075"/>
                  <a:pt x="394655" y="73335"/>
                  <a:pt x="336550" y="107950"/>
                </a:cubicBezTo>
                <a:cubicBezTo>
                  <a:pt x="292832" y="133995"/>
                  <a:pt x="261416" y="177007"/>
                  <a:pt x="228600" y="215900"/>
                </a:cubicBezTo>
                <a:cubicBezTo>
                  <a:pt x="168967" y="286576"/>
                  <a:pt x="117403" y="401840"/>
                  <a:pt x="88900" y="482600"/>
                </a:cubicBezTo>
                <a:cubicBezTo>
                  <a:pt x="71472" y="531978"/>
                  <a:pt x="62497" y="583960"/>
                  <a:pt x="50800" y="635000"/>
                </a:cubicBezTo>
                <a:cubicBezTo>
                  <a:pt x="39209" y="685580"/>
                  <a:pt x="27091" y="736136"/>
                  <a:pt x="19050" y="787400"/>
                </a:cubicBezTo>
                <a:cubicBezTo>
                  <a:pt x="10139" y="844207"/>
                  <a:pt x="6350" y="901700"/>
                  <a:pt x="0" y="958850"/>
                </a:cubicBezTo>
                <a:cubicBezTo>
                  <a:pt x="8467" y="1102783"/>
                  <a:pt x="9985" y="1247294"/>
                  <a:pt x="25400" y="1390650"/>
                </a:cubicBezTo>
                <a:cubicBezTo>
                  <a:pt x="31077" y="1443442"/>
                  <a:pt x="65317" y="1562713"/>
                  <a:pt x="88900" y="1625600"/>
                </a:cubicBezTo>
                <a:cubicBezTo>
                  <a:pt x="98562" y="1651365"/>
                  <a:pt x="108344" y="1677188"/>
                  <a:pt x="120650" y="1701800"/>
                </a:cubicBezTo>
                <a:cubicBezTo>
                  <a:pt x="124883" y="1710267"/>
                  <a:pt x="127848" y="1719497"/>
                  <a:pt x="133350" y="1727200"/>
                </a:cubicBezTo>
                <a:cubicBezTo>
                  <a:pt x="138570" y="1734508"/>
                  <a:pt x="146651" y="1739351"/>
                  <a:pt x="152400" y="1746250"/>
                </a:cubicBezTo>
                <a:cubicBezTo>
                  <a:pt x="178858" y="1778000"/>
                  <a:pt x="149225" y="1754717"/>
                  <a:pt x="184150" y="1778000"/>
                </a:cubicBezTo>
                <a:cubicBezTo>
                  <a:pt x="196446" y="1814888"/>
                  <a:pt x="182957" y="1781739"/>
                  <a:pt x="215900" y="1828800"/>
                </a:cubicBezTo>
                <a:cubicBezTo>
                  <a:pt x="222978" y="1838911"/>
                  <a:pt x="226823" y="1851262"/>
                  <a:pt x="234950" y="1860550"/>
                </a:cubicBezTo>
                <a:cubicBezTo>
                  <a:pt x="241919" y="1868515"/>
                  <a:pt x="252440" y="1872569"/>
                  <a:pt x="260350" y="1879600"/>
                </a:cubicBezTo>
                <a:cubicBezTo>
                  <a:pt x="271537" y="1889544"/>
                  <a:pt x="282244" y="1900086"/>
                  <a:pt x="292100" y="1911350"/>
                </a:cubicBezTo>
                <a:cubicBezTo>
                  <a:pt x="297126" y="1917093"/>
                  <a:pt x="299914" y="1924537"/>
                  <a:pt x="304800" y="1930400"/>
                </a:cubicBezTo>
                <a:cubicBezTo>
                  <a:pt x="332324" y="1963429"/>
                  <a:pt x="313763" y="1937175"/>
                  <a:pt x="342900" y="1962150"/>
                </a:cubicBezTo>
                <a:cubicBezTo>
                  <a:pt x="372040" y="1987127"/>
                  <a:pt x="365565" y="1991397"/>
                  <a:pt x="400050" y="2012950"/>
                </a:cubicBezTo>
                <a:cubicBezTo>
                  <a:pt x="411880" y="2020344"/>
                  <a:pt x="449880" y="2024023"/>
                  <a:pt x="457200" y="2025650"/>
                </a:cubicBezTo>
                <a:cubicBezTo>
                  <a:pt x="463734" y="2027102"/>
                  <a:pt x="469814" y="2030161"/>
                  <a:pt x="476250" y="2032000"/>
                </a:cubicBezTo>
                <a:cubicBezTo>
                  <a:pt x="484641" y="2034398"/>
                  <a:pt x="493259" y="2035952"/>
                  <a:pt x="501650" y="2038350"/>
                </a:cubicBezTo>
                <a:cubicBezTo>
                  <a:pt x="508086" y="2040189"/>
                  <a:pt x="514548" y="2042063"/>
                  <a:pt x="520700" y="2044700"/>
                </a:cubicBezTo>
                <a:cubicBezTo>
                  <a:pt x="529401" y="2048429"/>
                  <a:pt x="537033" y="2054680"/>
                  <a:pt x="546100" y="2057400"/>
                </a:cubicBezTo>
                <a:cubicBezTo>
                  <a:pt x="558432" y="2061100"/>
                  <a:pt x="571631" y="2060957"/>
                  <a:pt x="584200" y="2063750"/>
                </a:cubicBezTo>
                <a:cubicBezTo>
                  <a:pt x="617491" y="2071148"/>
                  <a:pt x="589824" y="2069858"/>
                  <a:pt x="628650" y="2082800"/>
                </a:cubicBezTo>
                <a:cubicBezTo>
                  <a:pt x="638889" y="2086213"/>
                  <a:pt x="649817" y="2087033"/>
                  <a:pt x="660400" y="2089150"/>
                </a:cubicBezTo>
                <a:cubicBezTo>
                  <a:pt x="692150" y="2087033"/>
                  <a:pt x="724004" y="2086131"/>
                  <a:pt x="755650" y="2082800"/>
                </a:cubicBezTo>
                <a:cubicBezTo>
                  <a:pt x="801256" y="2077999"/>
                  <a:pt x="760453" y="2073008"/>
                  <a:pt x="812800" y="2070100"/>
                </a:cubicBezTo>
                <a:cubicBezTo>
                  <a:pt x="878350" y="2066458"/>
                  <a:pt x="944033" y="2065867"/>
                  <a:pt x="1009650" y="2063750"/>
                </a:cubicBezTo>
                <a:cubicBezTo>
                  <a:pt x="1055338" y="2066288"/>
                  <a:pt x="1109185" y="2054111"/>
                  <a:pt x="1149350" y="2082800"/>
                </a:cubicBezTo>
                <a:cubicBezTo>
                  <a:pt x="1156658" y="2088020"/>
                  <a:pt x="1162050" y="2095500"/>
                  <a:pt x="1168400" y="2101850"/>
                </a:cubicBezTo>
                <a:cubicBezTo>
                  <a:pt x="1170517" y="2108200"/>
                  <a:pt x="1172113" y="2114748"/>
                  <a:pt x="1174750" y="2120900"/>
                </a:cubicBezTo>
                <a:cubicBezTo>
                  <a:pt x="1178479" y="2129601"/>
                  <a:pt x="1184126" y="2137437"/>
                  <a:pt x="1187450" y="2146300"/>
                </a:cubicBezTo>
                <a:cubicBezTo>
                  <a:pt x="1190514" y="2154472"/>
                  <a:pt x="1190362" y="2163678"/>
                  <a:pt x="1193800" y="2171700"/>
                </a:cubicBezTo>
                <a:cubicBezTo>
                  <a:pt x="1196806" y="2178715"/>
                  <a:pt x="1203087" y="2183924"/>
                  <a:pt x="1206500" y="2190750"/>
                </a:cubicBezTo>
                <a:cubicBezTo>
                  <a:pt x="1211598" y="2200945"/>
                  <a:pt x="1214967" y="2211917"/>
                  <a:pt x="1219200" y="2222500"/>
                </a:cubicBezTo>
                <a:cubicBezTo>
                  <a:pt x="1217010" y="2242214"/>
                  <a:pt x="1221490" y="2281628"/>
                  <a:pt x="1200150" y="2298700"/>
                </a:cubicBezTo>
                <a:cubicBezTo>
                  <a:pt x="1194923" y="2302881"/>
                  <a:pt x="1187087" y="2302057"/>
                  <a:pt x="1181100" y="2305050"/>
                </a:cubicBezTo>
                <a:cubicBezTo>
                  <a:pt x="1178423" y="2306389"/>
                  <a:pt x="1171575" y="2278592"/>
                  <a:pt x="1168400" y="2305050"/>
                </a:cubicBezTo>
                <a:close/>
              </a:path>
            </a:pathLst>
          </a:custGeom>
          <a:solidFill>
            <a:schemeClr val="accent6">
              <a:lumMod val="50000"/>
              <a:alpha val="2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82A860-17BB-DE10-9443-F0D9FAA06EED}"/>
              </a:ext>
            </a:extLst>
          </p:cNvPr>
          <p:cNvSpPr/>
          <p:nvPr/>
        </p:nvSpPr>
        <p:spPr>
          <a:xfrm>
            <a:off x="4889276" y="2476500"/>
            <a:ext cx="1848074" cy="2076450"/>
          </a:xfrm>
          <a:custGeom>
            <a:avLst/>
            <a:gdLst>
              <a:gd name="connsiteX0" fmla="*/ 216124 w 1848074"/>
              <a:gd name="connsiteY0" fmla="*/ 1422400 h 2076450"/>
              <a:gd name="connsiteX1" fmla="*/ 120874 w 1848074"/>
              <a:gd name="connsiteY1" fmla="*/ 1524000 h 2076450"/>
              <a:gd name="connsiteX2" fmla="*/ 108174 w 1848074"/>
              <a:gd name="connsiteY2" fmla="*/ 1549400 h 2076450"/>
              <a:gd name="connsiteX3" fmla="*/ 57374 w 1848074"/>
              <a:gd name="connsiteY3" fmla="*/ 1612900 h 2076450"/>
              <a:gd name="connsiteX4" fmla="*/ 82774 w 1848074"/>
              <a:gd name="connsiteY4" fmla="*/ 1739900 h 2076450"/>
              <a:gd name="connsiteX5" fmla="*/ 101824 w 1848074"/>
              <a:gd name="connsiteY5" fmla="*/ 1758950 h 2076450"/>
              <a:gd name="connsiteX6" fmla="*/ 139924 w 1848074"/>
              <a:gd name="connsiteY6" fmla="*/ 1771650 h 2076450"/>
              <a:gd name="connsiteX7" fmla="*/ 178024 w 1848074"/>
              <a:gd name="connsiteY7" fmla="*/ 1784350 h 2076450"/>
              <a:gd name="connsiteX8" fmla="*/ 197074 w 1848074"/>
              <a:gd name="connsiteY8" fmla="*/ 1790700 h 2076450"/>
              <a:gd name="connsiteX9" fmla="*/ 813024 w 1848074"/>
              <a:gd name="connsiteY9" fmla="*/ 1790700 h 2076450"/>
              <a:gd name="connsiteX10" fmla="*/ 844774 w 1848074"/>
              <a:gd name="connsiteY10" fmla="*/ 1803400 h 2076450"/>
              <a:gd name="connsiteX11" fmla="*/ 863824 w 1848074"/>
              <a:gd name="connsiteY11" fmla="*/ 1809750 h 2076450"/>
              <a:gd name="connsiteX12" fmla="*/ 920974 w 1848074"/>
              <a:gd name="connsiteY12" fmla="*/ 1816100 h 2076450"/>
              <a:gd name="connsiteX13" fmla="*/ 1041624 w 1848074"/>
              <a:gd name="connsiteY13" fmla="*/ 1803400 h 2076450"/>
              <a:gd name="connsiteX14" fmla="*/ 1098774 w 1848074"/>
              <a:gd name="connsiteY14" fmla="*/ 1790700 h 2076450"/>
              <a:gd name="connsiteX15" fmla="*/ 1149574 w 1848074"/>
              <a:gd name="connsiteY15" fmla="*/ 1784350 h 2076450"/>
              <a:gd name="connsiteX16" fmla="*/ 1282924 w 1848074"/>
              <a:gd name="connsiteY16" fmla="*/ 1797050 h 2076450"/>
              <a:gd name="connsiteX17" fmla="*/ 1301974 w 1848074"/>
              <a:gd name="connsiteY17" fmla="*/ 1809750 h 2076450"/>
              <a:gd name="connsiteX18" fmla="*/ 1321024 w 1848074"/>
              <a:gd name="connsiteY18" fmla="*/ 1816100 h 2076450"/>
              <a:gd name="connsiteX19" fmla="*/ 1340074 w 1848074"/>
              <a:gd name="connsiteY19" fmla="*/ 1835150 h 2076450"/>
              <a:gd name="connsiteX20" fmla="*/ 1378174 w 1848074"/>
              <a:gd name="connsiteY20" fmla="*/ 1892300 h 2076450"/>
              <a:gd name="connsiteX21" fmla="*/ 1397224 w 1848074"/>
              <a:gd name="connsiteY21" fmla="*/ 1917700 h 2076450"/>
              <a:gd name="connsiteX22" fmla="*/ 1422624 w 1848074"/>
              <a:gd name="connsiteY22" fmla="*/ 1955800 h 2076450"/>
              <a:gd name="connsiteX23" fmla="*/ 1441674 w 1848074"/>
              <a:gd name="connsiteY23" fmla="*/ 1974850 h 2076450"/>
              <a:gd name="connsiteX24" fmla="*/ 1486124 w 1848074"/>
              <a:gd name="connsiteY24" fmla="*/ 2025650 h 2076450"/>
              <a:gd name="connsiteX25" fmla="*/ 1511524 w 1848074"/>
              <a:gd name="connsiteY25" fmla="*/ 2044700 h 2076450"/>
              <a:gd name="connsiteX26" fmla="*/ 1562324 w 1848074"/>
              <a:gd name="connsiteY26" fmla="*/ 2063750 h 2076450"/>
              <a:gd name="connsiteX27" fmla="*/ 1594074 w 1848074"/>
              <a:gd name="connsiteY27" fmla="*/ 2076450 h 2076450"/>
              <a:gd name="connsiteX28" fmla="*/ 1676624 w 1848074"/>
              <a:gd name="connsiteY28" fmla="*/ 2063750 h 2076450"/>
              <a:gd name="connsiteX29" fmla="*/ 1695674 w 1848074"/>
              <a:gd name="connsiteY29" fmla="*/ 2044700 h 2076450"/>
              <a:gd name="connsiteX30" fmla="*/ 1714724 w 1848074"/>
              <a:gd name="connsiteY30" fmla="*/ 2032000 h 2076450"/>
              <a:gd name="connsiteX31" fmla="*/ 1752824 w 1848074"/>
              <a:gd name="connsiteY31" fmla="*/ 1993900 h 2076450"/>
              <a:gd name="connsiteX32" fmla="*/ 1765524 w 1848074"/>
              <a:gd name="connsiteY32" fmla="*/ 1974850 h 2076450"/>
              <a:gd name="connsiteX33" fmla="*/ 1809974 w 1848074"/>
              <a:gd name="connsiteY33" fmla="*/ 1917700 h 2076450"/>
              <a:gd name="connsiteX34" fmla="*/ 1822674 w 1848074"/>
              <a:gd name="connsiteY34" fmla="*/ 1892300 h 2076450"/>
              <a:gd name="connsiteX35" fmla="*/ 1848074 w 1848074"/>
              <a:gd name="connsiteY35" fmla="*/ 1803400 h 2076450"/>
              <a:gd name="connsiteX36" fmla="*/ 1841724 w 1848074"/>
              <a:gd name="connsiteY36" fmla="*/ 1682750 h 2076450"/>
              <a:gd name="connsiteX37" fmla="*/ 1835374 w 1848074"/>
              <a:gd name="connsiteY37" fmla="*/ 1663700 h 2076450"/>
              <a:gd name="connsiteX38" fmla="*/ 1829024 w 1848074"/>
              <a:gd name="connsiteY38" fmla="*/ 1625600 h 2076450"/>
              <a:gd name="connsiteX39" fmla="*/ 1835374 w 1848074"/>
              <a:gd name="connsiteY39" fmla="*/ 1574800 h 2076450"/>
              <a:gd name="connsiteX40" fmla="*/ 1841724 w 1848074"/>
              <a:gd name="connsiteY40" fmla="*/ 1549400 h 2076450"/>
              <a:gd name="connsiteX41" fmla="*/ 1835374 w 1848074"/>
              <a:gd name="connsiteY41" fmla="*/ 1492250 h 2076450"/>
              <a:gd name="connsiteX42" fmla="*/ 1829024 w 1848074"/>
              <a:gd name="connsiteY42" fmla="*/ 1460500 h 2076450"/>
              <a:gd name="connsiteX43" fmla="*/ 1822674 w 1848074"/>
              <a:gd name="connsiteY43" fmla="*/ 1441450 h 2076450"/>
              <a:gd name="connsiteX44" fmla="*/ 1752824 w 1848074"/>
              <a:gd name="connsiteY44" fmla="*/ 1403350 h 2076450"/>
              <a:gd name="connsiteX45" fmla="*/ 1727424 w 1848074"/>
              <a:gd name="connsiteY45" fmla="*/ 1390650 h 2076450"/>
              <a:gd name="connsiteX46" fmla="*/ 1689324 w 1848074"/>
              <a:gd name="connsiteY46" fmla="*/ 1358900 h 2076450"/>
              <a:gd name="connsiteX47" fmla="*/ 1657574 w 1848074"/>
              <a:gd name="connsiteY47" fmla="*/ 1314450 h 2076450"/>
              <a:gd name="connsiteX48" fmla="*/ 1670274 w 1848074"/>
              <a:gd name="connsiteY48" fmla="*/ 1270000 h 2076450"/>
              <a:gd name="connsiteX49" fmla="*/ 1702024 w 1848074"/>
              <a:gd name="connsiteY49" fmla="*/ 1257300 h 2076450"/>
              <a:gd name="connsiteX50" fmla="*/ 1809974 w 1848074"/>
              <a:gd name="connsiteY50" fmla="*/ 1238250 h 2076450"/>
              <a:gd name="connsiteX51" fmla="*/ 1816324 w 1848074"/>
              <a:gd name="connsiteY51" fmla="*/ 1206500 h 2076450"/>
              <a:gd name="connsiteX52" fmla="*/ 1822674 w 1848074"/>
              <a:gd name="connsiteY52" fmla="*/ 1187450 h 2076450"/>
              <a:gd name="connsiteX53" fmla="*/ 1835374 w 1848074"/>
              <a:gd name="connsiteY53" fmla="*/ 1143000 h 2076450"/>
              <a:gd name="connsiteX54" fmla="*/ 1829024 w 1848074"/>
              <a:gd name="connsiteY54" fmla="*/ 1054100 h 2076450"/>
              <a:gd name="connsiteX55" fmla="*/ 1759174 w 1848074"/>
              <a:gd name="connsiteY55" fmla="*/ 863600 h 2076450"/>
              <a:gd name="connsiteX56" fmla="*/ 1733774 w 1848074"/>
              <a:gd name="connsiteY56" fmla="*/ 742950 h 2076450"/>
              <a:gd name="connsiteX57" fmla="*/ 1733774 w 1848074"/>
              <a:gd name="connsiteY57" fmla="*/ 234950 h 2076450"/>
              <a:gd name="connsiteX58" fmla="*/ 1657574 w 1848074"/>
              <a:gd name="connsiteY58" fmla="*/ 31750 h 2076450"/>
              <a:gd name="connsiteX59" fmla="*/ 1625824 w 1848074"/>
              <a:gd name="connsiteY59" fmla="*/ 0 h 2076450"/>
              <a:gd name="connsiteX60" fmla="*/ 1390874 w 1848074"/>
              <a:gd name="connsiteY60" fmla="*/ 38100 h 2076450"/>
              <a:gd name="connsiteX61" fmla="*/ 1327374 w 1848074"/>
              <a:gd name="connsiteY61" fmla="*/ 63500 h 2076450"/>
              <a:gd name="connsiteX62" fmla="*/ 1282924 w 1848074"/>
              <a:gd name="connsiteY62" fmla="*/ 76200 h 2076450"/>
              <a:gd name="connsiteX63" fmla="*/ 1225774 w 1848074"/>
              <a:gd name="connsiteY63" fmla="*/ 107950 h 2076450"/>
              <a:gd name="connsiteX64" fmla="*/ 1174974 w 1848074"/>
              <a:gd name="connsiteY64" fmla="*/ 127000 h 2076450"/>
              <a:gd name="connsiteX65" fmla="*/ 1028924 w 1848074"/>
              <a:gd name="connsiteY65" fmla="*/ 247650 h 2076450"/>
              <a:gd name="connsiteX66" fmla="*/ 940024 w 1848074"/>
              <a:gd name="connsiteY66" fmla="*/ 311150 h 2076450"/>
              <a:gd name="connsiteX67" fmla="*/ 914624 w 1848074"/>
              <a:gd name="connsiteY67" fmla="*/ 330200 h 2076450"/>
              <a:gd name="connsiteX68" fmla="*/ 870174 w 1848074"/>
              <a:gd name="connsiteY68" fmla="*/ 361950 h 2076450"/>
              <a:gd name="connsiteX69" fmla="*/ 851124 w 1848074"/>
              <a:gd name="connsiteY69" fmla="*/ 387350 h 2076450"/>
              <a:gd name="connsiteX70" fmla="*/ 844774 w 1848074"/>
              <a:gd name="connsiteY70" fmla="*/ 412750 h 2076450"/>
              <a:gd name="connsiteX71" fmla="*/ 844774 w 1848074"/>
              <a:gd name="connsiteY71" fmla="*/ 673100 h 2076450"/>
              <a:gd name="connsiteX72" fmla="*/ 851124 w 1848074"/>
              <a:gd name="connsiteY72" fmla="*/ 692150 h 2076450"/>
              <a:gd name="connsiteX73" fmla="*/ 863824 w 1848074"/>
              <a:gd name="connsiteY73" fmla="*/ 742950 h 2076450"/>
              <a:gd name="connsiteX74" fmla="*/ 882874 w 1848074"/>
              <a:gd name="connsiteY74" fmla="*/ 762000 h 2076450"/>
              <a:gd name="connsiteX75" fmla="*/ 889224 w 1848074"/>
              <a:gd name="connsiteY75" fmla="*/ 787400 h 2076450"/>
              <a:gd name="connsiteX76" fmla="*/ 908274 w 1848074"/>
              <a:gd name="connsiteY76" fmla="*/ 812800 h 2076450"/>
              <a:gd name="connsiteX77" fmla="*/ 1028924 w 1848074"/>
              <a:gd name="connsiteY77" fmla="*/ 838200 h 2076450"/>
              <a:gd name="connsiteX78" fmla="*/ 1047974 w 1848074"/>
              <a:gd name="connsiteY78" fmla="*/ 850900 h 2076450"/>
              <a:gd name="connsiteX79" fmla="*/ 1155924 w 1848074"/>
              <a:gd name="connsiteY79" fmla="*/ 863600 h 2076450"/>
              <a:gd name="connsiteX80" fmla="*/ 1181324 w 1848074"/>
              <a:gd name="connsiteY80" fmla="*/ 914400 h 2076450"/>
              <a:gd name="connsiteX81" fmla="*/ 1187674 w 1848074"/>
              <a:gd name="connsiteY81" fmla="*/ 946150 h 2076450"/>
              <a:gd name="connsiteX82" fmla="*/ 1206724 w 1848074"/>
              <a:gd name="connsiteY82" fmla="*/ 1022350 h 2076450"/>
              <a:gd name="connsiteX83" fmla="*/ 1213074 w 1848074"/>
              <a:gd name="connsiteY83" fmla="*/ 1047750 h 2076450"/>
              <a:gd name="connsiteX84" fmla="*/ 1225774 w 1848074"/>
              <a:gd name="connsiteY84" fmla="*/ 1079500 h 2076450"/>
              <a:gd name="connsiteX85" fmla="*/ 1232124 w 1848074"/>
              <a:gd name="connsiteY85" fmla="*/ 1130300 h 2076450"/>
              <a:gd name="connsiteX86" fmla="*/ 1238474 w 1848074"/>
              <a:gd name="connsiteY86" fmla="*/ 1155700 h 2076450"/>
              <a:gd name="connsiteX87" fmla="*/ 1206724 w 1848074"/>
              <a:gd name="connsiteY87" fmla="*/ 1187450 h 2076450"/>
              <a:gd name="connsiteX88" fmla="*/ 1155924 w 1848074"/>
              <a:gd name="connsiteY88" fmla="*/ 1206500 h 2076450"/>
              <a:gd name="connsiteX89" fmla="*/ 1041624 w 1848074"/>
              <a:gd name="connsiteY89" fmla="*/ 1231900 h 2076450"/>
              <a:gd name="connsiteX90" fmla="*/ 933674 w 1848074"/>
              <a:gd name="connsiteY90" fmla="*/ 1225550 h 2076450"/>
              <a:gd name="connsiteX91" fmla="*/ 914624 w 1848074"/>
              <a:gd name="connsiteY91" fmla="*/ 1219200 h 2076450"/>
              <a:gd name="connsiteX92" fmla="*/ 838424 w 1848074"/>
              <a:gd name="connsiteY92" fmla="*/ 1206500 h 2076450"/>
              <a:gd name="connsiteX93" fmla="*/ 800324 w 1848074"/>
              <a:gd name="connsiteY93" fmla="*/ 1200150 h 2076450"/>
              <a:gd name="connsiteX94" fmla="*/ 482824 w 1848074"/>
              <a:gd name="connsiteY94" fmla="*/ 1212850 h 2076450"/>
              <a:gd name="connsiteX95" fmla="*/ 451074 w 1848074"/>
              <a:gd name="connsiteY95" fmla="*/ 1219200 h 2076450"/>
              <a:gd name="connsiteX96" fmla="*/ 387574 w 1848074"/>
              <a:gd name="connsiteY96" fmla="*/ 1225550 h 2076450"/>
              <a:gd name="connsiteX97" fmla="*/ 330424 w 1848074"/>
              <a:gd name="connsiteY97" fmla="*/ 1231900 h 2076450"/>
              <a:gd name="connsiteX98" fmla="*/ 203424 w 1848074"/>
              <a:gd name="connsiteY98" fmla="*/ 1238250 h 2076450"/>
              <a:gd name="connsiteX99" fmla="*/ 158974 w 1848074"/>
              <a:gd name="connsiteY99" fmla="*/ 1231900 h 2076450"/>
              <a:gd name="connsiteX100" fmla="*/ 133574 w 1848074"/>
              <a:gd name="connsiteY100" fmla="*/ 1225550 h 2076450"/>
              <a:gd name="connsiteX101" fmla="*/ 6574 w 1848074"/>
              <a:gd name="connsiteY101" fmla="*/ 1231900 h 2076450"/>
              <a:gd name="connsiteX102" fmla="*/ 224 w 1848074"/>
              <a:gd name="connsiteY102" fmla="*/ 1257300 h 2076450"/>
              <a:gd name="connsiteX103" fmla="*/ 25624 w 1848074"/>
              <a:gd name="connsiteY103" fmla="*/ 1352550 h 2076450"/>
              <a:gd name="connsiteX104" fmla="*/ 51024 w 1848074"/>
              <a:gd name="connsiteY104" fmla="*/ 1365250 h 2076450"/>
              <a:gd name="connsiteX105" fmla="*/ 70074 w 1848074"/>
              <a:gd name="connsiteY105" fmla="*/ 1377950 h 2076450"/>
              <a:gd name="connsiteX106" fmla="*/ 171674 w 1848074"/>
              <a:gd name="connsiteY106" fmla="*/ 1397000 h 2076450"/>
              <a:gd name="connsiteX107" fmla="*/ 190724 w 1848074"/>
              <a:gd name="connsiteY107" fmla="*/ 1403350 h 2076450"/>
              <a:gd name="connsiteX108" fmla="*/ 216124 w 1848074"/>
              <a:gd name="connsiteY108" fmla="*/ 1422400 h 207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1848074" h="2076450">
                <a:moveTo>
                  <a:pt x="216124" y="1422400"/>
                </a:moveTo>
                <a:cubicBezTo>
                  <a:pt x="204482" y="1442508"/>
                  <a:pt x="166459" y="1460180"/>
                  <a:pt x="120874" y="1524000"/>
                </a:cubicBezTo>
                <a:cubicBezTo>
                  <a:pt x="115372" y="1531703"/>
                  <a:pt x="114087" y="1542008"/>
                  <a:pt x="108174" y="1549400"/>
                </a:cubicBezTo>
                <a:cubicBezTo>
                  <a:pt x="48449" y="1624056"/>
                  <a:pt x="85976" y="1555697"/>
                  <a:pt x="57374" y="1612900"/>
                </a:cubicBezTo>
                <a:cubicBezTo>
                  <a:pt x="62964" y="1702347"/>
                  <a:pt x="43807" y="1694439"/>
                  <a:pt x="82774" y="1739900"/>
                </a:cubicBezTo>
                <a:cubicBezTo>
                  <a:pt x="88618" y="1746718"/>
                  <a:pt x="93974" y="1754589"/>
                  <a:pt x="101824" y="1758950"/>
                </a:cubicBezTo>
                <a:cubicBezTo>
                  <a:pt x="113526" y="1765451"/>
                  <a:pt x="127224" y="1767417"/>
                  <a:pt x="139924" y="1771650"/>
                </a:cubicBezTo>
                <a:lnTo>
                  <a:pt x="178024" y="1784350"/>
                </a:lnTo>
                <a:lnTo>
                  <a:pt x="197074" y="1790700"/>
                </a:lnTo>
                <a:cubicBezTo>
                  <a:pt x="379602" y="1787498"/>
                  <a:pt x="623757" y="1778082"/>
                  <a:pt x="813024" y="1790700"/>
                </a:cubicBezTo>
                <a:cubicBezTo>
                  <a:pt x="824397" y="1791458"/>
                  <a:pt x="834101" y="1799398"/>
                  <a:pt x="844774" y="1803400"/>
                </a:cubicBezTo>
                <a:cubicBezTo>
                  <a:pt x="851041" y="1805750"/>
                  <a:pt x="857222" y="1808650"/>
                  <a:pt x="863824" y="1809750"/>
                </a:cubicBezTo>
                <a:cubicBezTo>
                  <a:pt x="882730" y="1812901"/>
                  <a:pt x="901924" y="1813983"/>
                  <a:pt x="920974" y="1816100"/>
                </a:cubicBezTo>
                <a:lnTo>
                  <a:pt x="1041624" y="1803400"/>
                </a:lnTo>
                <a:cubicBezTo>
                  <a:pt x="1098100" y="1796341"/>
                  <a:pt x="1049830" y="1798857"/>
                  <a:pt x="1098774" y="1790700"/>
                </a:cubicBezTo>
                <a:cubicBezTo>
                  <a:pt x="1115607" y="1787895"/>
                  <a:pt x="1132641" y="1786467"/>
                  <a:pt x="1149574" y="1784350"/>
                </a:cubicBezTo>
                <a:cubicBezTo>
                  <a:pt x="1194024" y="1788583"/>
                  <a:pt x="1238880" y="1789709"/>
                  <a:pt x="1282924" y="1797050"/>
                </a:cubicBezTo>
                <a:cubicBezTo>
                  <a:pt x="1290452" y="1798305"/>
                  <a:pt x="1295148" y="1806337"/>
                  <a:pt x="1301974" y="1809750"/>
                </a:cubicBezTo>
                <a:cubicBezTo>
                  <a:pt x="1307961" y="1812743"/>
                  <a:pt x="1314674" y="1813983"/>
                  <a:pt x="1321024" y="1816100"/>
                </a:cubicBezTo>
                <a:cubicBezTo>
                  <a:pt x="1327374" y="1822450"/>
                  <a:pt x="1334561" y="1828061"/>
                  <a:pt x="1340074" y="1835150"/>
                </a:cubicBezTo>
                <a:cubicBezTo>
                  <a:pt x="1384524" y="1892300"/>
                  <a:pt x="1349599" y="1854200"/>
                  <a:pt x="1378174" y="1892300"/>
                </a:cubicBezTo>
                <a:cubicBezTo>
                  <a:pt x="1384524" y="1900767"/>
                  <a:pt x="1391155" y="1909030"/>
                  <a:pt x="1397224" y="1917700"/>
                </a:cubicBezTo>
                <a:cubicBezTo>
                  <a:pt x="1405977" y="1930204"/>
                  <a:pt x="1411831" y="1945007"/>
                  <a:pt x="1422624" y="1955800"/>
                </a:cubicBezTo>
                <a:cubicBezTo>
                  <a:pt x="1428974" y="1962150"/>
                  <a:pt x="1435830" y="1968032"/>
                  <a:pt x="1441674" y="1974850"/>
                </a:cubicBezTo>
                <a:cubicBezTo>
                  <a:pt x="1470443" y="2008413"/>
                  <a:pt x="1450373" y="1994368"/>
                  <a:pt x="1486124" y="2025650"/>
                </a:cubicBezTo>
                <a:cubicBezTo>
                  <a:pt x="1494089" y="2032619"/>
                  <a:pt x="1502273" y="2039560"/>
                  <a:pt x="1511524" y="2044700"/>
                </a:cubicBezTo>
                <a:cubicBezTo>
                  <a:pt x="1528517" y="2054140"/>
                  <a:pt x="1544776" y="2057169"/>
                  <a:pt x="1562324" y="2063750"/>
                </a:cubicBezTo>
                <a:cubicBezTo>
                  <a:pt x="1572997" y="2067752"/>
                  <a:pt x="1583491" y="2072217"/>
                  <a:pt x="1594074" y="2076450"/>
                </a:cubicBezTo>
                <a:cubicBezTo>
                  <a:pt x="1621591" y="2072217"/>
                  <a:pt x="1650051" y="2072054"/>
                  <a:pt x="1676624" y="2063750"/>
                </a:cubicBezTo>
                <a:cubicBezTo>
                  <a:pt x="1685195" y="2061071"/>
                  <a:pt x="1688775" y="2050449"/>
                  <a:pt x="1695674" y="2044700"/>
                </a:cubicBezTo>
                <a:cubicBezTo>
                  <a:pt x="1701537" y="2039814"/>
                  <a:pt x="1708374" y="2036233"/>
                  <a:pt x="1714724" y="2032000"/>
                </a:cubicBezTo>
                <a:cubicBezTo>
                  <a:pt x="1744654" y="1987105"/>
                  <a:pt x="1705566" y="2041158"/>
                  <a:pt x="1752824" y="1993900"/>
                </a:cubicBezTo>
                <a:cubicBezTo>
                  <a:pt x="1758220" y="1988504"/>
                  <a:pt x="1760945" y="1980955"/>
                  <a:pt x="1765524" y="1974850"/>
                </a:cubicBezTo>
                <a:cubicBezTo>
                  <a:pt x="1780004" y="1955543"/>
                  <a:pt x="1799181" y="1939286"/>
                  <a:pt x="1809974" y="1917700"/>
                </a:cubicBezTo>
                <a:cubicBezTo>
                  <a:pt x="1814207" y="1909233"/>
                  <a:pt x="1819276" y="1901135"/>
                  <a:pt x="1822674" y="1892300"/>
                </a:cubicBezTo>
                <a:cubicBezTo>
                  <a:pt x="1841393" y="1843630"/>
                  <a:pt x="1839798" y="1844779"/>
                  <a:pt x="1848074" y="1803400"/>
                </a:cubicBezTo>
                <a:cubicBezTo>
                  <a:pt x="1845957" y="1763183"/>
                  <a:pt x="1845370" y="1722857"/>
                  <a:pt x="1841724" y="1682750"/>
                </a:cubicBezTo>
                <a:cubicBezTo>
                  <a:pt x="1841118" y="1676084"/>
                  <a:pt x="1836826" y="1670234"/>
                  <a:pt x="1835374" y="1663700"/>
                </a:cubicBezTo>
                <a:cubicBezTo>
                  <a:pt x="1832581" y="1651131"/>
                  <a:pt x="1831141" y="1638300"/>
                  <a:pt x="1829024" y="1625600"/>
                </a:cubicBezTo>
                <a:cubicBezTo>
                  <a:pt x="1831141" y="1608667"/>
                  <a:pt x="1832569" y="1591633"/>
                  <a:pt x="1835374" y="1574800"/>
                </a:cubicBezTo>
                <a:cubicBezTo>
                  <a:pt x="1836809" y="1566192"/>
                  <a:pt x="1841724" y="1558127"/>
                  <a:pt x="1841724" y="1549400"/>
                </a:cubicBezTo>
                <a:cubicBezTo>
                  <a:pt x="1841724" y="1530233"/>
                  <a:pt x="1838085" y="1511225"/>
                  <a:pt x="1835374" y="1492250"/>
                </a:cubicBezTo>
                <a:cubicBezTo>
                  <a:pt x="1833848" y="1481566"/>
                  <a:pt x="1831642" y="1470971"/>
                  <a:pt x="1829024" y="1460500"/>
                </a:cubicBezTo>
                <a:cubicBezTo>
                  <a:pt x="1827401" y="1454006"/>
                  <a:pt x="1827407" y="1446183"/>
                  <a:pt x="1822674" y="1441450"/>
                </a:cubicBezTo>
                <a:cubicBezTo>
                  <a:pt x="1798721" y="1417497"/>
                  <a:pt x="1781098" y="1415916"/>
                  <a:pt x="1752824" y="1403350"/>
                </a:cubicBezTo>
                <a:cubicBezTo>
                  <a:pt x="1744174" y="1399505"/>
                  <a:pt x="1735891" y="1394883"/>
                  <a:pt x="1727424" y="1390650"/>
                </a:cubicBezTo>
                <a:cubicBezTo>
                  <a:pt x="1702387" y="1353095"/>
                  <a:pt x="1730339" y="1388196"/>
                  <a:pt x="1689324" y="1358900"/>
                </a:cubicBezTo>
                <a:cubicBezTo>
                  <a:pt x="1669301" y="1344598"/>
                  <a:pt x="1668260" y="1335822"/>
                  <a:pt x="1657574" y="1314450"/>
                </a:cubicBezTo>
                <a:cubicBezTo>
                  <a:pt x="1661807" y="1299633"/>
                  <a:pt x="1660813" y="1282164"/>
                  <a:pt x="1670274" y="1270000"/>
                </a:cubicBezTo>
                <a:cubicBezTo>
                  <a:pt x="1677272" y="1261002"/>
                  <a:pt x="1691829" y="1262398"/>
                  <a:pt x="1702024" y="1257300"/>
                </a:cubicBezTo>
                <a:cubicBezTo>
                  <a:pt x="1762815" y="1226905"/>
                  <a:pt x="1647201" y="1249877"/>
                  <a:pt x="1809974" y="1238250"/>
                </a:cubicBezTo>
                <a:cubicBezTo>
                  <a:pt x="1812091" y="1227667"/>
                  <a:pt x="1813706" y="1216971"/>
                  <a:pt x="1816324" y="1206500"/>
                </a:cubicBezTo>
                <a:cubicBezTo>
                  <a:pt x="1817947" y="1200006"/>
                  <a:pt x="1820751" y="1193861"/>
                  <a:pt x="1822674" y="1187450"/>
                </a:cubicBezTo>
                <a:cubicBezTo>
                  <a:pt x="1827102" y="1172690"/>
                  <a:pt x="1831141" y="1157817"/>
                  <a:pt x="1835374" y="1143000"/>
                </a:cubicBezTo>
                <a:cubicBezTo>
                  <a:pt x="1833257" y="1113367"/>
                  <a:pt x="1834634" y="1083274"/>
                  <a:pt x="1829024" y="1054100"/>
                </a:cubicBezTo>
                <a:cubicBezTo>
                  <a:pt x="1806364" y="936269"/>
                  <a:pt x="1789406" y="1007204"/>
                  <a:pt x="1759174" y="863600"/>
                </a:cubicBezTo>
                <a:lnTo>
                  <a:pt x="1733774" y="742950"/>
                </a:lnTo>
                <a:cubicBezTo>
                  <a:pt x="1747171" y="541993"/>
                  <a:pt x="1759583" y="457555"/>
                  <a:pt x="1733774" y="234950"/>
                </a:cubicBezTo>
                <a:cubicBezTo>
                  <a:pt x="1729322" y="196555"/>
                  <a:pt x="1682610" y="72718"/>
                  <a:pt x="1657574" y="31750"/>
                </a:cubicBezTo>
                <a:cubicBezTo>
                  <a:pt x="1649769" y="18979"/>
                  <a:pt x="1636407" y="10583"/>
                  <a:pt x="1625824" y="0"/>
                </a:cubicBezTo>
                <a:cubicBezTo>
                  <a:pt x="1567435" y="6488"/>
                  <a:pt x="1445302" y="16329"/>
                  <a:pt x="1390874" y="38100"/>
                </a:cubicBezTo>
                <a:cubicBezTo>
                  <a:pt x="1369707" y="46567"/>
                  <a:pt x="1348872" y="55913"/>
                  <a:pt x="1327374" y="63500"/>
                </a:cubicBezTo>
                <a:cubicBezTo>
                  <a:pt x="1312843" y="68629"/>
                  <a:pt x="1297042" y="70024"/>
                  <a:pt x="1282924" y="76200"/>
                </a:cubicBezTo>
                <a:cubicBezTo>
                  <a:pt x="1262959" y="84935"/>
                  <a:pt x="1245492" y="98671"/>
                  <a:pt x="1225774" y="107950"/>
                </a:cubicBezTo>
                <a:cubicBezTo>
                  <a:pt x="1209411" y="115650"/>
                  <a:pt x="1190736" y="118134"/>
                  <a:pt x="1174974" y="127000"/>
                </a:cubicBezTo>
                <a:cubicBezTo>
                  <a:pt x="1138571" y="147477"/>
                  <a:pt x="1044875" y="236257"/>
                  <a:pt x="1028924" y="247650"/>
                </a:cubicBezTo>
                <a:lnTo>
                  <a:pt x="940024" y="311150"/>
                </a:lnTo>
                <a:cubicBezTo>
                  <a:pt x="931444" y="317346"/>
                  <a:pt x="923430" y="324329"/>
                  <a:pt x="914624" y="330200"/>
                </a:cubicBezTo>
                <a:cubicBezTo>
                  <a:pt x="903807" y="337411"/>
                  <a:pt x="878050" y="354074"/>
                  <a:pt x="870174" y="361950"/>
                </a:cubicBezTo>
                <a:cubicBezTo>
                  <a:pt x="862690" y="369434"/>
                  <a:pt x="857474" y="378883"/>
                  <a:pt x="851124" y="387350"/>
                </a:cubicBezTo>
                <a:cubicBezTo>
                  <a:pt x="849007" y="395817"/>
                  <a:pt x="846335" y="404164"/>
                  <a:pt x="844774" y="412750"/>
                </a:cubicBezTo>
                <a:cubicBezTo>
                  <a:pt x="828120" y="504345"/>
                  <a:pt x="838569" y="558310"/>
                  <a:pt x="844774" y="673100"/>
                </a:cubicBezTo>
                <a:cubicBezTo>
                  <a:pt x="845135" y="679784"/>
                  <a:pt x="849501" y="685656"/>
                  <a:pt x="851124" y="692150"/>
                </a:cubicBezTo>
                <a:cubicBezTo>
                  <a:pt x="852406" y="697279"/>
                  <a:pt x="858018" y="734241"/>
                  <a:pt x="863824" y="742950"/>
                </a:cubicBezTo>
                <a:cubicBezTo>
                  <a:pt x="868805" y="750422"/>
                  <a:pt x="876524" y="755650"/>
                  <a:pt x="882874" y="762000"/>
                </a:cubicBezTo>
                <a:cubicBezTo>
                  <a:pt x="884991" y="770467"/>
                  <a:pt x="885321" y="779594"/>
                  <a:pt x="889224" y="787400"/>
                </a:cubicBezTo>
                <a:cubicBezTo>
                  <a:pt x="893957" y="796866"/>
                  <a:pt x="900790" y="805316"/>
                  <a:pt x="908274" y="812800"/>
                </a:cubicBezTo>
                <a:cubicBezTo>
                  <a:pt x="945508" y="850034"/>
                  <a:pt x="964072" y="833877"/>
                  <a:pt x="1028924" y="838200"/>
                </a:cubicBezTo>
                <a:cubicBezTo>
                  <a:pt x="1035274" y="842433"/>
                  <a:pt x="1040828" y="848220"/>
                  <a:pt x="1047974" y="850900"/>
                </a:cubicBezTo>
                <a:cubicBezTo>
                  <a:pt x="1070671" y="859411"/>
                  <a:pt x="1149369" y="863054"/>
                  <a:pt x="1155924" y="863600"/>
                </a:cubicBezTo>
                <a:cubicBezTo>
                  <a:pt x="1170219" y="885043"/>
                  <a:pt x="1172851" y="886156"/>
                  <a:pt x="1181324" y="914400"/>
                </a:cubicBezTo>
                <a:cubicBezTo>
                  <a:pt x="1184425" y="924738"/>
                  <a:pt x="1185247" y="935633"/>
                  <a:pt x="1187674" y="946150"/>
                </a:cubicBezTo>
                <a:cubicBezTo>
                  <a:pt x="1193561" y="971661"/>
                  <a:pt x="1200374" y="996950"/>
                  <a:pt x="1206724" y="1022350"/>
                </a:cubicBezTo>
                <a:cubicBezTo>
                  <a:pt x="1208841" y="1030817"/>
                  <a:pt x="1209833" y="1039647"/>
                  <a:pt x="1213074" y="1047750"/>
                </a:cubicBezTo>
                <a:lnTo>
                  <a:pt x="1225774" y="1079500"/>
                </a:lnTo>
                <a:cubicBezTo>
                  <a:pt x="1227891" y="1096433"/>
                  <a:pt x="1229319" y="1113467"/>
                  <a:pt x="1232124" y="1130300"/>
                </a:cubicBezTo>
                <a:cubicBezTo>
                  <a:pt x="1233559" y="1138908"/>
                  <a:pt x="1239708" y="1147060"/>
                  <a:pt x="1238474" y="1155700"/>
                </a:cubicBezTo>
                <a:cubicBezTo>
                  <a:pt x="1236404" y="1170187"/>
                  <a:pt x="1217260" y="1181429"/>
                  <a:pt x="1206724" y="1187450"/>
                </a:cubicBezTo>
                <a:cubicBezTo>
                  <a:pt x="1175347" y="1205380"/>
                  <a:pt x="1188822" y="1196631"/>
                  <a:pt x="1155924" y="1206500"/>
                </a:cubicBezTo>
                <a:cubicBezTo>
                  <a:pt x="1077763" y="1229948"/>
                  <a:pt x="1161098" y="1211988"/>
                  <a:pt x="1041624" y="1231900"/>
                </a:cubicBezTo>
                <a:cubicBezTo>
                  <a:pt x="1005641" y="1229783"/>
                  <a:pt x="969541" y="1229137"/>
                  <a:pt x="933674" y="1225550"/>
                </a:cubicBezTo>
                <a:cubicBezTo>
                  <a:pt x="927014" y="1224884"/>
                  <a:pt x="921188" y="1220513"/>
                  <a:pt x="914624" y="1219200"/>
                </a:cubicBezTo>
                <a:cubicBezTo>
                  <a:pt x="889374" y="1214150"/>
                  <a:pt x="863824" y="1210733"/>
                  <a:pt x="838424" y="1206500"/>
                </a:cubicBezTo>
                <a:lnTo>
                  <a:pt x="800324" y="1200150"/>
                </a:lnTo>
                <a:lnTo>
                  <a:pt x="482824" y="1212850"/>
                </a:lnTo>
                <a:cubicBezTo>
                  <a:pt x="472047" y="1213438"/>
                  <a:pt x="461772" y="1217774"/>
                  <a:pt x="451074" y="1219200"/>
                </a:cubicBezTo>
                <a:cubicBezTo>
                  <a:pt x="429988" y="1222011"/>
                  <a:pt x="408729" y="1223323"/>
                  <a:pt x="387574" y="1225550"/>
                </a:cubicBezTo>
                <a:cubicBezTo>
                  <a:pt x="368512" y="1227557"/>
                  <a:pt x="349546" y="1230581"/>
                  <a:pt x="330424" y="1231900"/>
                </a:cubicBezTo>
                <a:cubicBezTo>
                  <a:pt x="288138" y="1234816"/>
                  <a:pt x="245757" y="1236133"/>
                  <a:pt x="203424" y="1238250"/>
                </a:cubicBezTo>
                <a:cubicBezTo>
                  <a:pt x="188607" y="1236133"/>
                  <a:pt x="173700" y="1234577"/>
                  <a:pt x="158974" y="1231900"/>
                </a:cubicBezTo>
                <a:cubicBezTo>
                  <a:pt x="150388" y="1230339"/>
                  <a:pt x="142301" y="1225550"/>
                  <a:pt x="133574" y="1225550"/>
                </a:cubicBezTo>
                <a:cubicBezTo>
                  <a:pt x="91188" y="1225550"/>
                  <a:pt x="48907" y="1229783"/>
                  <a:pt x="6574" y="1231900"/>
                </a:cubicBezTo>
                <a:cubicBezTo>
                  <a:pt x="4457" y="1240367"/>
                  <a:pt x="224" y="1248573"/>
                  <a:pt x="224" y="1257300"/>
                </a:cubicBezTo>
                <a:cubicBezTo>
                  <a:pt x="224" y="1296630"/>
                  <a:pt x="-4145" y="1327033"/>
                  <a:pt x="25624" y="1352550"/>
                </a:cubicBezTo>
                <a:cubicBezTo>
                  <a:pt x="32811" y="1358710"/>
                  <a:pt x="42805" y="1360554"/>
                  <a:pt x="51024" y="1365250"/>
                </a:cubicBezTo>
                <a:cubicBezTo>
                  <a:pt x="57650" y="1369036"/>
                  <a:pt x="62780" y="1375706"/>
                  <a:pt x="70074" y="1377950"/>
                </a:cubicBezTo>
                <a:cubicBezTo>
                  <a:pt x="115004" y="1391775"/>
                  <a:pt x="130888" y="1387937"/>
                  <a:pt x="171674" y="1397000"/>
                </a:cubicBezTo>
                <a:cubicBezTo>
                  <a:pt x="178208" y="1398452"/>
                  <a:pt x="184572" y="1400713"/>
                  <a:pt x="190724" y="1403350"/>
                </a:cubicBezTo>
                <a:cubicBezTo>
                  <a:pt x="199425" y="1407079"/>
                  <a:pt x="227766" y="1402292"/>
                  <a:pt x="216124" y="1422400"/>
                </a:cubicBezTo>
                <a:close/>
              </a:path>
            </a:pathLst>
          </a:custGeom>
          <a:solidFill>
            <a:schemeClr val="accent6">
              <a:lumMod val="50000"/>
              <a:alpha val="2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48CC24-A424-2E67-6660-CA1E0057C79C}"/>
              </a:ext>
            </a:extLst>
          </p:cNvPr>
          <p:cNvSpPr/>
          <p:nvPr/>
        </p:nvSpPr>
        <p:spPr>
          <a:xfrm>
            <a:off x="4819650" y="1352550"/>
            <a:ext cx="1708150" cy="2324100"/>
          </a:xfrm>
          <a:custGeom>
            <a:avLst/>
            <a:gdLst>
              <a:gd name="connsiteX0" fmla="*/ 1689100 w 1708150"/>
              <a:gd name="connsiteY0" fmla="*/ 260350 h 2324100"/>
              <a:gd name="connsiteX1" fmla="*/ 1670050 w 1708150"/>
              <a:gd name="connsiteY1" fmla="*/ 203200 h 2324100"/>
              <a:gd name="connsiteX2" fmla="*/ 1663700 w 1708150"/>
              <a:gd name="connsiteY2" fmla="*/ 184150 h 2324100"/>
              <a:gd name="connsiteX3" fmla="*/ 1657350 w 1708150"/>
              <a:gd name="connsiteY3" fmla="*/ 158750 h 2324100"/>
              <a:gd name="connsiteX4" fmla="*/ 1651000 w 1708150"/>
              <a:gd name="connsiteY4" fmla="*/ 127000 h 2324100"/>
              <a:gd name="connsiteX5" fmla="*/ 1619250 w 1708150"/>
              <a:gd name="connsiteY5" fmla="*/ 88900 h 2324100"/>
              <a:gd name="connsiteX6" fmla="*/ 1587500 w 1708150"/>
              <a:gd name="connsiteY6" fmla="*/ 69850 h 2324100"/>
              <a:gd name="connsiteX7" fmla="*/ 1517650 w 1708150"/>
              <a:gd name="connsiteY7" fmla="*/ 31750 h 2324100"/>
              <a:gd name="connsiteX8" fmla="*/ 1492250 w 1708150"/>
              <a:gd name="connsiteY8" fmla="*/ 19050 h 2324100"/>
              <a:gd name="connsiteX9" fmla="*/ 1460500 w 1708150"/>
              <a:gd name="connsiteY9" fmla="*/ 12700 h 2324100"/>
              <a:gd name="connsiteX10" fmla="*/ 1422400 w 1708150"/>
              <a:gd name="connsiteY10" fmla="*/ 0 h 2324100"/>
              <a:gd name="connsiteX11" fmla="*/ 1346200 w 1708150"/>
              <a:gd name="connsiteY11" fmla="*/ 12700 h 2324100"/>
              <a:gd name="connsiteX12" fmla="*/ 1320800 w 1708150"/>
              <a:gd name="connsiteY12" fmla="*/ 31750 h 2324100"/>
              <a:gd name="connsiteX13" fmla="*/ 1301750 w 1708150"/>
              <a:gd name="connsiteY13" fmla="*/ 57150 h 2324100"/>
              <a:gd name="connsiteX14" fmla="*/ 1250950 w 1708150"/>
              <a:gd name="connsiteY14" fmla="*/ 139700 h 2324100"/>
              <a:gd name="connsiteX15" fmla="*/ 1231900 w 1708150"/>
              <a:gd name="connsiteY15" fmla="*/ 190500 h 2324100"/>
              <a:gd name="connsiteX16" fmla="*/ 1155700 w 1708150"/>
              <a:gd name="connsiteY16" fmla="*/ 438150 h 2324100"/>
              <a:gd name="connsiteX17" fmla="*/ 1123950 w 1708150"/>
              <a:gd name="connsiteY17" fmla="*/ 495300 h 2324100"/>
              <a:gd name="connsiteX18" fmla="*/ 1085850 w 1708150"/>
              <a:gd name="connsiteY18" fmla="*/ 539750 h 2324100"/>
              <a:gd name="connsiteX19" fmla="*/ 984250 w 1708150"/>
              <a:gd name="connsiteY19" fmla="*/ 603250 h 2324100"/>
              <a:gd name="connsiteX20" fmla="*/ 857250 w 1708150"/>
              <a:gd name="connsiteY20" fmla="*/ 628650 h 2324100"/>
              <a:gd name="connsiteX21" fmla="*/ 723900 w 1708150"/>
              <a:gd name="connsiteY21" fmla="*/ 654050 h 2324100"/>
              <a:gd name="connsiteX22" fmla="*/ 520700 w 1708150"/>
              <a:gd name="connsiteY22" fmla="*/ 673100 h 2324100"/>
              <a:gd name="connsiteX23" fmla="*/ 450850 w 1708150"/>
              <a:gd name="connsiteY23" fmla="*/ 679450 h 2324100"/>
              <a:gd name="connsiteX24" fmla="*/ 209550 w 1708150"/>
              <a:gd name="connsiteY24" fmla="*/ 685800 h 2324100"/>
              <a:gd name="connsiteX25" fmla="*/ 152400 w 1708150"/>
              <a:gd name="connsiteY25" fmla="*/ 698500 h 2324100"/>
              <a:gd name="connsiteX26" fmla="*/ 133350 w 1708150"/>
              <a:gd name="connsiteY26" fmla="*/ 704850 h 2324100"/>
              <a:gd name="connsiteX27" fmla="*/ 114300 w 1708150"/>
              <a:gd name="connsiteY27" fmla="*/ 717550 h 2324100"/>
              <a:gd name="connsiteX28" fmla="*/ 101600 w 1708150"/>
              <a:gd name="connsiteY28" fmla="*/ 768350 h 2324100"/>
              <a:gd name="connsiteX29" fmla="*/ 88900 w 1708150"/>
              <a:gd name="connsiteY29" fmla="*/ 806450 h 2324100"/>
              <a:gd name="connsiteX30" fmla="*/ 95250 w 1708150"/>
              <a:gd name="connsiteY30" fmla="*/ 952500 h 2324100"/>
              <a:gd name="connsiteX31" fmla="*/ 101600 w 1708150"/>
              <a:gd name="connsiteY31" fmla="*/ 977900 h 2324100"/>
              <a:gd name="connsiteX32" fmla="*/ 107950 w 1708150"/>
              <a:gd name="connsiteY32" fmla="*/ 1028700 h 2324100"/>
              <a:gd name="connsiteX33" fmla="*/ 120650 w 1708150"/>
              <a:gd name="connsiteY33" fmla="*/ 1060450 h 2324100"/>
              <a:gd name="connsiteX34" fmla="*/ 127000 w 1708150"/>
              <a:gd name="connsiteY34" fmla="*/ 1085850 h 2324100"/>
              <a:gd name="connsiteX35" fmla="*/ 158750 w 1708150"/>
              <a:gd name="connsiteY35" fmla="*/ 1162050 h 2324100"/>
              <a:gd name="connsiteX36" fmla="*/ 184150 w 1708150"/>
              <a:gd name="connsiteY36" fmla="*/ 1250950 h 2324100"/>
              <a:gd name="connsiteX37" fmla="*/ 209550 w 1708150"/>
              <a:gd name="connsiteY37" fmla="*/ 1346200 h 2324100"/>
              <a:gd name="connsiteX38" fmla="*/ 228600 w 1708150"/>
              <a:gd name="connsiteY38" fmla="*/ 1898650 h 2324100"/>
              <a:gd name="connsiteX39" fmla="*/ 215900 w 1708150"/>
              <a:gd name="connsiteY39" fmla="*/ 1974850 h 2324100"/>
              <a:gd name="connsiteX40" fmla="*/ 152400 w 1708150"/>
              <a:gd name="connsiteY40" fmla="*/ 2038350 h 2324100"/>
              <a:gd name="connsiteX41" fmla="*/ 107950 w 1708150"/>
              <a:gd name="connsiteY41" fmla="*/ 2070100 h 2324100"/>
              <a:gd name="connsiteX42" fmla="*/ 63500 w 1708150"/>
              <a:gd name="connsiteY42" fmla="*/ 2095500 h 2324100"/>
              <a:gd name="connsiteX43" fmla="*/ 50800 w 1708150"/>
              <a:gd name="connsiteY43" fmla="*/ 2114550 h 2324100"/>
              <a:gd name="connsiteX44" fmla="*/ 25400 w 1708150"/>
              <a:gd name="connsiteY44" fmla="*/ 2133600 h 2324100"/>
              <a:gd name="connsiteX45" fmla="*/ 19050 w 1708150"/>
              <a:gd name="connsiteY45" fmla="*/ 2159000 h 2324100"/>
              <a:gd name="connsiteX46" fmla="*/ 6350 w 1708150"/>
              <a:gd name="connsiteY46" fmla="*/ 2184400 h 2324100"/>
              <a:gd name="connsiteX47" fmla="*/ 0 w 1708150"/>
              <a:gd name="connsiteY47" fmla="*/ 2203450 h 2324100"/>
              <a:gd name="connsiteX48" fmla="*/ 6350 w 1708150"/>
              <a:gd name="connsiteY48" fmla="*/ 2260600 h 2324100"/>
              <a:gd name="connsiteX49" fmla="*/ 19050 w 1708150"/>
              <a:gd name="connsiteY49" fmla="*/ 2279650 h 2324100"/>
              <a:gd name="connsiteX50" fmla="*/ 25400 w 1708150"/>
              <a:gd name="connsiteY50" fmla="*/ 2298700 h 2324100"/>
              <a:gd name="connsiteX51" fmla="*/ 69850 w 1708150"/>
              <a:gd name="connsiteY51" fmla="*/ 2317750 h 2324100"/>
              <a:gd name="connsiteX52" fmla="*/ 101600 w 1708150"/>
              <a:gd name="connsiteY52" fmla="*/ 2324100 h 2324100"/>
              <a:gd name="connsiteX53" fmla="*/ 647700 w 1708150"/>
              <a:gd name="connsiteY53" fmla="*/ 2317750 h 2324100"/>
              <a:gd name="connsiteX54" fmla="*/ 717550 w 1708150"/>
              <a:gd name="connsiteY54" fmla="*/ 2311400 h 2324100"/>
              <a:gd name="connsiteX55" fmla="*/ 1155700 w 1708150"/>
              <a:gd name="connsiteY55" fmla="*/ 2305050 h 2324100"/>
              <a:gd name="connsiteX56" fmla="*/ 1193800 w 1708150"/>
              <a:gd name="connsiteY56" fmla="*/ 2260600 h 2324100"/>
              <a:gd name="connsiteX57" fmla="*/ 1219200 w 1708150"/>
              <a:gd name="connsiteY57" fmla="*/ 2222500 h 2324100"/>
              <a:gd name="connsiteX58" fmla="*/ 1250950 w 1708150"/>
              <a:gd name="connsiteY58" fmla="*/ 2171700 h 2324100"/>
              <a:gd name="connsiteX59" fmla="*/ 1244600 w 1708150"/>
              <a:gd name="connsiteY59" fmla="*/ 2120900 h 2324100"/>
              <a:gd name="connsiteX60" fmla="*/ 1200150 w 1708150"/>
              <a:gd name="connsiteY60" fmla="*/ 2108200 h 2324100"/>
              <a:gd name="connsiteX61" fmla="*/ 1111250 w 1708150"/>
              <a:gd name="connsiteY61" fmla="*/ 2089150 h 2324100"/>
              <a:gd name="connsiteX62" fmla="*/ 1060450 w 1708150"/>
              <a:gd name="connsiteY62" fmla="*/ 2076450 h 2324100"/>
              <a:gd name="connsiteX63" fmla="*/ 1016000 w 1708150"/>
              <a:gd name="connsiteY63" fmla="*/ 2070100 h 2324100"/>
              <a:gd name="connsiteX64" fmla="*/ 984250 w 1708150"/>
              <a:gd name="connsiteY64" fmla="*/ 2051050 h 2324100"/>
              <a:gd name="connsiteX65" fmla="*/ 933450 w 1708150"/>
              <a:gd name="connsiteY65" fmla="*/ 2025650 h 2324100"/>
              <a:gd name="connsiteX66" fmla="*/ 889000 w 1708150"/>
              <a:gd name="connsiteY66" fmla="*/ 1981200 h 2324100"/>
              <a:gd name="connsiteX67" fmla="*/ 863600 w 1708150"/>
              <a:gd name="connsiteY67" fmla="*/ 1955800 h 2324100"/>
              <a:gd name="connsiteX68" fmla="*/ 831850 w 1708150"/>
              <a:gd name="connsiteY68" fmla="*/ 1917700 h 2324100"/>
              <a:gd name="connsiteX69" fmla="*/ 838200 w 1708150"/>
              <a:gd name="connsiteY69" fmla="*/ 1587500 h 2324100"/>
              <a:gd name="connsiteX70" fmla="*/ 895350 w 1708150"/>
              <a:gd name="connsiteY70" fmla="*/ 1543050 h 2324100"/>
              <a:gd name="connsiteX71" fmla="*/ 933450 w 1708150"/>
              <a:gd name="connsiteY71" fmla="*/ 1498600 h 2324100"/>
              <a:gd name="connsiteX72" fmla="*/ 1035050 w 1708150"/>
              <a:gd name="connsiteY72" fmla="*/ 1384300 h 2324100"/>
              <a:gd name="connsiteX73" fmla="*/ 1136650 w 1708150"/>
              <a:gd name="connsiteY73" fmla="*/ 1289050 h 2324100"/>
              <a:gd name="connsiteX74" fmla="*/ 1200150 w 1708150"/>
              <a:gd name="connsiteY74" fmla="*/ 1206500 h 2324100"/>
              <a:gd name="connsiteX75" fmla="*/ 1371600 w 1708150"/>
              <a:gd name="connsiteY75" fmla="*/ 1028700 h 2324100"/>
              <a:gd name="connsiteX76" fmla="*/ 1473200 w 1708150"/>
              <a:gd name="connsiteY76" fmla="*/ 876300 h 2324100"/>
              <a:gd name="connsiteX77" fmla="*/ 1593850 w 1708150"/>
              <a:gd name="connsiteY77" fmla="*/ 685800 h 2324100"/>
              <a:gd name="connsiteX78" fmla="*/ 1619250 w 1708150"/>
              <a:gd name="connsiteY78" fmla="*/ 641350 h 2324100"/>
              <a:gd name="connsiteX79" fmla="*/ 1631950 w 1708150"/>
              <a:gd name="connsiteY79" fmla="*/ 609600 h 2324100"/>
              <a:gd name="connsiteX80" fmla="*/ 1644650 w 1708150"/>
              <a:gd name="connsiteY80" fmla="*/ 546100 h 2324100"/>
              <a:gd name="connsiteX81" fmla="*/ 1676400 w 1708150"/>
              <a:gd name="connsiteY81" fmla="*/ 457200 h 2324100"/>
              <a:gd name="connsiteX82" fmla="*/ 1689100 w 1708150"/>
              <a:gd name="connsiteY82" fmla="*/ 419100 h 2324100"/>
              <a:gd name="connsiteX83" fmla="*/ 1695450 w 1708150"/>
              <a:gd name="connsiteY83" fmla="*/ 387350 h 2324100"/>
              <a:gd name="connsiteX84" fmla="*/ 1708150 w 1708150"/>
              <a:gd name="connsiteY84" fmla="*/ 342900 h 2324100"/>
              <a:gd name="connsiteX85" fmla="*/ 1689100 w 1708150"/>
              <a:gd name="connsiteY85" fmla="*/ 26035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708150" h="2324100">
                <a:moveTo>
                  <a:pt x="1689100" y="260350"/>
                </a:moveTo>
                <a:cubicBezTo>
                  <a:pt x="1682750" y="237067"/>
                  <a:pt x="1676400" y="222250"/>
                  <a:pt x="1670050" y="203200"/>
                </a:cubicBezTo>
                <a:cubicBezTo>
                  <a:pt x="1667933" y="196850"/>
                  <a:pt x="1665323" y="190644"/>
                  <a:pt x="1663700" y="184150"/>
                </a:cubicBezTo>
                <a:cubicBezTo>
                  <a:pt x="1661583" y="175683"/>
                  <a:pt x="1659243" y="167269"/>
                  <a:pt x="1657350" y="158750"/>
                </a:cubicBezTo>
                <a:cubicBezTo>
                  <a:pt x="1655009" y="148214"/>
                  <a:pt x="1654790" y="137106"/>
                  <a:pt x="1651000" y="127000"/>
                </a:cubicBezTo>
                <a:cubicBezTo>
                  <a:pt x="1646791" y="115776"/>
                  <a:pt x="1627844" y="95345"/>
                  <a:pt x="1619250" y="88900"/>
                </a:cubicBezTo>
                <a:cubicBezTo>
                  <a:pt x="1609376" y="81495"/>
                  <a:pt x="1597769" y="76696"/>
                  <a:pt x="1587500" y="69850"/>
                </a:cubicBezTo>
                <a:cubicBezTo>
                  <a:pt x="1529804" y="31386"/>
                  <a:pt x="1601377" y="69808"/>
                  <a:pt x="1517650" y="31750"/>
                </a:cubicBezTo>
                <a:cubicBezTo>
                  <a:pt x="1509032" y="27833"/>
                  <a:pt x="1501230" y="22043"/>
                  <a:pt x="1492250" y="19050"/>
                </a:cubicBezTo>
                <a:cubicBezTo>
                  <a:pt x="1482011" y="15637"/>
                  <a:pt x="1470913" y="15540"/>
                  <a:pt x="1460500" y="12700"/>
                </a:cubicBezTo>
                <a:cubicBezTo>
                  <a:pt x="1447585" y="9178"/>
                  <a:pt x="1435100" y="4233"/>
                  <a:pt x="1422400" y="0"/>
                </a:cubicBezTo>
                <a:cubicBezTo>
                  <a:pt x="1397000" y="4233"/>
                  <a:pt x="1370778" y="5019"/>
                  <a:pt x="1346200" y="12700"/>
                </a:cubicBezTo>
                <a:cubicBezTo>
                  <a:pt x="1336098" y="15857"/>
                  <a:pt x="1328284" y="24266"/>
                  <a:pt x="1320800" y="31750"/>
                </a:cubicBezTo>
                <a:cubicBezTo>
                  <a:pt x="1313316" y="39234"/>
                  <a:pt x="1307499" y="48265"/>
                  <a:pt x="1301750" y="57150"/>
                </a:cubicBezTo>
                <a:cubicBezTo>
                  <a:pt x="1284198" y="84276"/>
                  <a:pt x="1262295" y="109448"/>
                  <a:pt x="1250950" y="139700"/>
                </a:cubicBezTo>
                <a:cubicBezTo>
                  <a:pt x="1244600" y="156633"/>
                  <a:pt x="1237003" y="173150"/>
                  <a:pt x="1231900" y="190500"/>
                </a:cubicBezTo>
                <a:cubicBezTo>
                  <a:pt x="1199779" y="299710"/>
                  <a:pt x="1197567" y="346043"/>
                  <a:pt x="1155700" y="438150"/>
                </a:cubicBezTo>
                <a:cubicBezTo>
                  <a:pt x="1146682" y="457989"/>
                  <a:pt x="1136296" y="477342"/>
                  <a:pt x="1123950" y="495300"/>
                </a:cubicBezTo>
                <a:cubicBezTo>
                  <a:pt x="1112894" y="511381"/>
                  <a:pt x="1099649" y="525951"/>
                  <a:pt x="1085850" y="539750"/>
                </a:cubicBezTo>
                <a:cubicBezTo>
                  <a:pt x="1053804" y="571796"/>
                  <a:pt x="1029073" y="590885"/>
                  <a:pt x="984250" y="603250"/>
                </a:cubicBezTo>
                <a:cubicBezTo>
                  <a:pt x="942633" y="614731"/>
                  <a:pt x="898900" y="617291"/>
                  <a:pt x="857250" y="628650"/>
                </a:cubicBezTo>
                <a:cubicBezTo>
                  <a:pt x="766877" y="653297"/>
                  <a:pt x="811414" y="645299"/>
                  <a:pt x="723900" y="654050"/>
                </a:cubicBezTo>
                <a:cubicBezTo>
                  <a:pt x="619095" y="680251"/>
                  <a:pt x="704168" y="662616"/>
                  <a:pt x="520700" y="673100"/>
                </a:cubicBezTo>
                <a:cubicBezTo>
                  <a:pt x="497359" y="674434"/>
                  <a:pt x="474210" y="678497"/>
                  <a:pt x="450850" y="679450"/>
                </a:cubicBezTo>
                <a:cubicBezTo>
                  <a:pt x="370456" y="682731"/>
                  <a:pt x="289983" y="683683"/>
                  <a:pt x="209550" y="685800"/>
                </a:cubicBezTo>
                <a:cubicBezTo>
                  <a:pt x="187726" y="690165"/>
                  <a:pt x="173325" y="692522"/>
                  <a:pt x="152400" y="698500"/>
                </a:cubicBezTo>
                <a:cubicBezTo>
                  <a:pt x="145964" y="700339"/>
                  <a:pt x="139337" y="701857"/>
                  <a:pt x="133350" y="704850"/>
                </a:cubicBezTo>
                <a:cubicBezTo>
                  <a:pt x="126524" y="708263"/>
                  <a:pt x="120650" y="713317"/>
                  <a:pt x="114300" y="717550"/>
                </a:cubicBezTo>
                <a:cubicBezTo>
                  <a:pt x="110067" y="734483"/>
                  <a:pt x="107120" y="751791"/>
                  <a:pt x="101600" y="768350"/>
                </a:cubicBezTo>
                <a:lnTo>
                  <a:pt x="88900" y="806450"/>
                </a:lnTo>
                <a:cubicBezTo>
                  <a:pt x="91017" y="855133"/>
                  <a:pt x="91650" y="903904"/>
                  <a:pt x="95250" y="952500"/>
                </a:cubicBezTo>
                <a:cubicBezTo>
                  <a:pt x="95895" y="961203"/>
                  <a:pt x="100165" y="969292"/>
                  <a:pt x="101600" y="977900"/>
                </a:cubicBezTo>
                <a:cubicBezTo>
                  <a:pt x="104405" y="994733"/>
                  <a:pt x="104113" y="1012072"/>
                  <a:pt x="107950" y="1028700"/>
                </a:cubicBezTo>
                <a:cubicBezTo>
                  <a:pt x="110513" y="1039807"/>
                  <a:pt x="117045" y="1049636"/>
                  <a:pt x="120650" y="1060450"/>
                </a:cubicBezTo>
                <a:cubicBezTo>
                  <a:pt x="123410" y="1068729"/>
                  <a:pt x="123936" y="1077678"/>
                  <a:pt x="127000" y="1085850"/>
                </a:cubicBezTo>
                <a:cubicBezTo>
                  <a:pt x="136662" y="1111615"/>
                  <a:pt x="150048" y="1135945"/>
                  <a:pt x="158750" y="1162050"/>
                </a:cubicBezTo>
                <a:cubicBezTo>
                  <a:pt x="195316" y="1271747"/>
                  <a:pt x="144283" y="1115402"/>
                  <a:pt x="184150" y="1250950"/>
                </a:cubicBezTo>
                <a:cubicBezTo>
                  <a:pt x="210829" y="1341657"/>
                  <a:pt x="197618" y="1274608"/>
                  <a:pt x="209550" y="1346200"/>
                </a:cubicBezTo>
                <a:cubicBezTo>
                  <a:pt x="212037" y="1545187"/>
                  <a:pt x="169496" y="1721339"/>
                  <a:pt x="228600" y="1898650"/>
                </a:cubicBezTo>
                <a:cubicBezTo>
                  <a:pt x="224367" y="1924050"/>
                  <a:pt x="224043" y="1950421"/>
                  <a:pt x="215900" y="1974850"/>
                </a:cubicBezTo>
                <a:cubicBezTo>
                  <a:pt x="202730" y="2014361"/>
                  <a:pt x="182504" y="2015772"/>
                  <a:pt x="152400" y="2038350"/>
                </a:cubicBezTo>
                <a:cubicBezTo>
                  <a:pt x="69389" y="2100608"/>
                  <a:pt x="172947" y="2023674"/>
                  <a:pt x="107950" y="2070100"/>
                </a:cubicBezTo>
                <a:cubicBezTo>
                  <a:pt x="74312" y="2094127"/>
                  <a:pt x="94414" y="2085195"/>
                  <a:pt x="63500" y="2095500"/>
                </a:cubicBezTo>
                <a:cubicBezTo>
                  <a:pt x="59267" y="2101850"/>
                  <a:pt x="56196" y="2109154"/>
                  <a:pt x="50800" y="2114550"/>
                </a:cubicBezTo>
                <a:cubicBezTo>
                  <a:pt x="43316" y="2122034"/>
                  <a:pt x="31551" y="2124988"/>
                  <a:pt x="25400" y="2133600"/>
                </a:cubicBezTo>
                <a:cubicBezTo>
                  <a:pt x="20327" y="2140702"/>
                  <a:pt x="22114" y="2150828"/>
                  <a:pt x="19050" y="2159000"/>
                </a:cubicBezTo>
                <a:cubicBezTo>
                  <a:pt x="15726" y="2167863"/>
                  <a:pt x="10079" y="2175699"/>
                  <a:pt x="6350" y="2184400"/>
                </a:cubicBezTo>
                <a:cubicBezTo>
                  <a:pt x="3713" y="2190552"/>
                  <a:pt x="2117" y="2197100"/>
                  <a:pt x="0" y="2203450"/>
                </a:cubicBezTo>
                <a:cubicBezTo>
                  <a:pt x="2117" y="2222500"/>
                  <a:pt x="1701" y="2242005"/>
                  <a:pt x="6350" y="2260600"/>
                </a:cubicBezTo>
                <a:cubicBezTo>
                  <a:pt x="8201" y="2268004"/>
                  <a:pt x="15637" y="2272824"/>
                  <a:pt x="19050" y="2279650"/>
                </a:cubicBezTo>
                <a:cubicBezTo>
                  <a:pt x="22043" y="2285637"/>
                  <a:pt x="21219" y="2293473"/>
                  <a:pt x="25400" y="2298700"/>
                </a:cubicBezTo>
                <a:cubicBezTo>
                  <a:pt x="36003" y="2311953"/>
                  <a:pt x="55010" y="2314452"/>
                  <a:pt x="69850" y="2317750"/>
                </a:cubicBezTo>
                <a:cubicBezTo>
                  <a:pt x="80386" y="2320091"/>
                  <a:pt x="91017" y="2321983"/>
                  <a:pt x="101600" y="2324100"/>
                </a:cubicBezTo>
                <a:lnTo>
                  <a:pt x="647700" y="2317750"/>
                </a:lnTo>
                <a:cubicBezTo>
                  <a:pt x="671074" y="2317268"/>
                  <a:pt x="694178" y="2311984"/>
                  <a:pt x="717550" y="2311400"/>
                </a:cubicBezTo>
                <a:cubicBezTo>
                  <a:pt x="863570" y="2307750"/>
                  <a:pt x="1009650" y="2307167"/>
                  <a:pt x="1155700" y="2305050"/>
                </a:cubicBezTo>
                <a:cubicBezTo>
                  <a:pt x="1194671" y="2246594"/>
                  <a:pt x="1132207" y="2337591"/>
                  <a:pt x="1193800" y="2260600"/>
                </a:cubicBezTo>
                <a:cubicBezTo>
                  <a:pt x="1203335" y="2248681"/>
                  <a:pt x="1210733" y="2235200"/>
                  <a:pt x="1219200" y="2222500"/>
                </a:cubicBezTo>
                <a:cubicBezTo>
                  <a:pt x="1238746" y="2193181"/>
                  <a:pt x="1227973" y="2209994"/>
                  <a:pt x="1250950" y="2171700"/>
                </a:cubicBezTo>
                <a:cubicBezTo>
                  <a:pt x="1248833" y="2154767"/>
                  <a:pt x="1255260" y="2134226"/>
                  <a:pt x="1244600" y="2120900"/>
                </a:cubicBezTo>
                <a:cubicBezTo>
                  <a:pt x="1234974" y="2108867"/>
                  <a:pt x="1214769" y="2113073"/>
                  <a:pt x="1200150" y="2108200"/>
                </a:cubicBezTo>
                <a:cubicBezTo>
                  <a:pt x="1135740" y="2086730"/>
                  <a:pt x="1204723" y="2099536"/>
                  <a:pt x="1111250" y="2089150"/>
                </a:cubicBezTo>
                <a:cubicBezTo>
                  <a:pt x="1094317" y="2084917"/>
                  <a:pt x="1077566" y="2079873"/>
                  <a:pt x="1060450" y="2076450"/>
                </a:cubicBezTo>
                <a:cubicBezTo>
                  <a:pt x="1045774" y="2073515"/>
                  <a:pt x="1030199" y="2074833"/>
                  <a:pt x="1016000" y="2070100"/>
                </a:cubicBezTo>
                <a:cubicBezTo>
                  <a:pt x="1004291" y="2066197"/>
                  <a:pt x="995117" y="2056901"/>
                  <a:pt x="984250" y="2051050"/>
                </a:cubicBezTo>
                <a:cubicBezTo>
                  <a:pt x="967581" y="2042074"/>
                  <a:pt x="946837" y="2039037"/>
                  <a:pt x="933450" y="2025650"/>
                </a:cubicBezTo>
                <a:lnTo>
                  <a:pt x="889000" y="1981200"/>
                </a:lnTo>
                <a:cubicBezTo>
                  <a:pt x="880533" y="1972733"/>
                  <a:pt x="871265" y="1964998"/>
                  <a:pt x="863600" y="1955800"/>
                </a:cubicBezTo>
                <a:lnTo>
                  <a:pt x="831850" y="1917700"/>
                </a:lnTo>
                <a:cubicBezTo>
                  <a:pt x="792318" y="1799103"/>
                  <a:pt x="788957" y="1804992"/>
                  <a:pt x="838200" y="1587500"/>
                </a:cubicBezTo>
                <a:cubicBezTo>
                  <a:pt x="843529" y="1563962"/>
                  <a:pt x="879644" y="1561374"/>
                  <a:pt x="895350" y="1543050"/>
                </a:cubicBezTo>
                <a:cubicBezTo>
                  <a:pt x="908050" y="1528233"/>
                  <a:pt x="921144" y="1513746"/>
                  <a:pt x="933450" y="1498600"/>
                </a:cubicBezTo>
                <a:cubicBezTo>
                  <a:pt x="992508" y="1425914"/>
                  <a:pt x="962992" y="1452119"/>
                  <a:pt x="1035050" y="1384300"/>
                </a:cubicBezTo>
                <a:cubicBezTo>
                  <a:pt x="1059155" y="1361613"/>
                  <a:pt x="1117533" y="1315814"/>
                  <a:pt x="1136650" y="1289050"/>
                </a:cubicBezTo>
                <a:cubicBezTo>
                  <a:pt x="1158531" y="1258416"/>
                  <a:pt x="1174428" y="1233830"/>
                  <a:pt x="1200150" y="1206500"/>
                </a:cubicBezTo>
                <a:cubicBezTo>
                  <a:pt x="1256578" y="1146545"/>
                  <a:pt x="1323174" y="1095285"/>
                  <a:pt x="1371600" y="1028700"/>
                </a:cubicBezTo>
                <a:cubicBezTo>
                  <a:pt x="1536244" y="802314"/>
                  <a:pt x="1300876" y="1129718"/>
                  <a:pt x="1473200" y="876300"/>
                </a:cubicBezTo>
                <a:cubicBezTo>
                  <a:pt x="1595389" y="696610"/>
                  <a:pt x="1461547" y="922056"/>
                  <a:pt x="1593850" y="685800"/>
                </a:cubicBezTo>
                <a:cubicBezTo>
                  <a:pt x="1602188" y="670911"/>
                  <a:pt x="1612912" y="657195"/>
                  <a:pt x="1619250" y="641350"/>
                </a:cubicBezTo>
                <a:cubicBezTo>
                  <a:pt x="1623483" y="630767"/>
                  <a:pt x="1629013" y="620614"/>
                  <a:pt x="1631950" y="609600"/>
                </a:cubicBezTo>
                <a:cubicBezTo>
                  <a:pt x="1637512" y="588743"/>
                  <a:pt x="1636147" y="565941"/>
                  <a:pt x="1644650" y="546100"/>
                </a:cubicBezTo>
                <a:cubicBezTo>
                  <a:pt x="1674657" y="476084"/>
                  <a:pt x="1654600" y="528050"/>
                  <a:pt x="1676400" y="457200"/>
                </a:cubicBezTo>
                <a:cubicBezTo>
                  <a:pt x="1680337" y="444405"/>
                  <a:pt x="1685578" y="432015"/>
                  <a:pt x="1689100" y="419100"/>
                </a:cubicBezTo>
                <a:cubicBezTo>
                  <a:pt x="1691940" y="408687"/>
                  <a:pt x="1693109" y="397886"/>
                  <a:pt x="1695450" y="387350"/>
                </a:cubicBezTo>
                <a:cubicBezTo>
                  <a:pt x="1700766" y="363430"/>
                  <a:pt x="1701079" y="364114"/>
                  <a:pt x="1708150" y="342900"/>
                </a:cubicBezTo>
                <a:cubicBezTo>
                  <a:pt x="1701417" y="268834"/>
                  <a:pt x="1695450" y="283633"/>
                  <a:pt x="1689100" y="260350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B5FF225-4BD2-304E-45F5-19E997978B8E}"/>
              </a:ext>
            </a:extLst>
          </p:cNvPr>
          <p:cNvSpPr/>
          <p:nvPr/>
        </p:nvSpPr>
        <p:spPr>
          <a:xfrm>
            <a:off x="6394173" y="1151228"/>
            <a:ext cx="3031421" cy="2747986"/>
          </a:xfrm>
          <a:custGeom>
            <a:avLst/>
            <a:gdLst>
              <a:gd name="connsiteX0" fmla="*/ 508277 w 3031421"/>
              <a:gd name="connsiteY0" fmla="*/ 61622 h 2747986"/>
              <a:gd name="connsiteX1" fmla="*/ 51077 w 3031421"/>
              <a:gd name="connsiteY1" fmla="*/ 42572 h 2747986"/>
              <a:gd name="connsiteX2" fmla="*/ 6627 w 3031421"/>
              <a:gd name="connsiteY2" fmla="*/ 137822 h 2747986"/>
              <a:gd name="connsiteX3" fmla="*/ 6627 w 3031421"/>
              <a:gd name="connsiteY3" fmla="*/ 226722 h 2747986"/>
              <a:gd name="connsiteX4" fmla="*/ 25677 w 3031421"/>
              <a:gd name="connsiteY4" fmla="*/ 252122 h 2747986"/>
              <a:gd name="connsiteX5" fmla="*/ 51077 w 3031421"/>
              <a:gd name="connsiteY5" fmla="*/ 290222 h 2747986"/>
              <a:gd name="connsiteX6" fmla="*/ 95527 w 3031421"/>
              <a:gd name="connsiteY6" fmla="*/ 341022 h 2747986"/>
              <a:gd name="connsiteX7" fmla="*/ 139977 w 3031421"/>
              <a:gd name="connsiteY7" fmla="*/ 398172 h 2747986"/>
              <a:gd name="connsiteX8" fmla="*/ 159027 w 3031421"/>
              <a:gd name="connsiteY8" fmla="*/ 588672 h 2747986"/>
              <a:gd name="connsiteX9" fmla="*/ 165377 w 3031421"/>
              <a:gd name="connsiteY9" fmla="*/ 772822 h 2747986"/>
              <a:gd name="connsiteX10" fmla="*/ 178077 w 3031421"/>
              <a:gd name="connsiteY10" fmla="*/ 810922 h 2747986"/>
              <a:gd name="connsiteX11" fmla="*/ 190777 w 3031421"/>
              <a:gd name="connsiteY11" fmla="*/ 855372 h 2747986"/>
              <a:gd name="connsiteX12" fmla="*/ 203477 w 3031421"/>
              <a:gd name="connsiteY12" fmla="*/ 906172 h 2747986"/>
              <a:gd name="connsiteX13" fmla="*/ 228877 w 3031421"/>
              <a:gd name="connsiteY13" fmla="*/ 956972 h 2747986"/>
              <a:gd name="connsiteX14" fmla="*/ 235227 w 3031421"/>
              <a:gd name="connsiteY14" fmla="*/ 995072 h 2747986"/>
              <a:gd name="connsiteX15" fmla="*/ 247927 w 3031421"/>
              <a:gd name="connsiteY15" fmla="*/ 1033172 h 2747986"/>
              <a:gd name="connsiteX16" fmla="*/ 254277 w 3031421"/>
              <a:gd name="connsiteY16" fmla="*/ 1185572 h 2747986"/>
              <a:gd name="connsiteX17" fmla="*/ 273327 w 3031421"/>
              <a:gd name="connsiteY17" fmla="*/ 1312572 h 2747986"/>
              <a:gd name="connsiteX18" fmla="*/ 279677 w 3031421"/>
              <a:gd name="connsiteY18" fmla="*/ 1363372 h 2747986"/>
              <a:gd name="connsiteX19" fmla="*/ 298727 w 3031421"/>
              <a:gd name="connsiteY19" fmla="*/ 1426872 h 2747986"/>
              <a:gd name="connsiteX20" fmla="*/ 317777 w 3031421"/>
              <a:gd name="connsiteY20" fmla="*/ 1509422 h 2747986"/>
              <a:gd name="connsiteX21" fmla="*/ 349527 w 3031421"/>
              <a:gd name="connsiteY21" fmla="*/ 1661822 h 2747986"/>
              <a:gd name="connsiteX22" fmla="*/ 362227 w 3031421"/>
              <a:gd name="connsiteY22" fmla="*/ 2055522 h 2747986"/>
              <a:gd name="connsiteX23" fmla="*/ 368577 w 3031421"/>
              <a:gd name="connsiteY23" fmla="*/ 2106322 h 2747986"/>
              <a:gd name="connsiteX24" fmla="*/ 362227 w 3031421"/>
              <a:gd name="connsiteY24" fmla="*/ 2468272 h 2747986"/>
              <a:gd name="connsiteX25" fmla="*/ 355877 w 3031421"/>
              <a:gd name="connsiteY25" fmla="*/ 2538122 h 2747986"/>
              <a:gd name="connsiteX26" fmla="*/ 349527 w 3031421"/>
              <a:gd name="connsiteY26" fmla="*/ 2557172 h 2747986"/>
              <a:gd name="connsiteX27" fmla="*/ 336827 w 3031421"/>
              <a:gd name="connsiteY27" fmla="*/ 2633372 h 2747986"/>
              <a:gd name="connsiteX28" fmla="*/ 330477 w 3031421"/>
              <a:gd name="connsiteY28" fmla="*/ 2665122 h 2747986"/>
              <a:gd name="connsiteX29" fmla="*/ 336827 w 3031421"/>
              <a:gd name="connsiteY29" fmla="*/ 2734972 h 2747986"/>
              <a:gd name="connsiteX30" fmla="*/ 355877 w 3031421"/>
              <a:gd name="connsiteY30" fmla="*/ 2747672 h 2747986"/>
              <a:gd name="connsiteX31" fmla="*/ 444777 w 3031421"/>
              <a:gd name="connsiteY31" fmla="*/ 2741322 h 2747986"/>
              <a:gd name="connsiteX32" fmla="*/ 578127 w 3031421"/>
              <a:gd name="connsiteY32" fmla="*/ 2722272 h 2747986"/>
              <a:gd name="connsiteX33" fmla="*/ 1225827 w 3031421"/>
              <a:gd name="connsiteY33" fmla="*/ 2741322 h 2747986"/>
              <a:gd name="connsiteX34" fmla="*/ 1581427 w 3031421"/>
              <a:gd name="connsiteY34" fmla="*/ 2728622 h 2747986"/>
              <a:gd name="connsiteX35" fmla="*/ 1695727 w 3031421"/>
              <a:gd name="connsiteY35" fmla="*/ 2709572 h 2747986"/>
              <a:gd name="connsiteX36" fmla="*/ 1803677 w 3031421"/>
              <a:gd name="connsiteY36" fmla="*/ 2696872 h 2747986"/>
              <a:gd name="connsiteX37" fmla="*/ 1937027 w 3031421"/>
              <a:gd name="connsiteY37" fmla="*/ 2677822 h 2747986"/>
              <a:gd name="connsiteX38" fmla="*/ 2108477 w 3031421"/>
              <a:gd name="connsiteY38" fmla="*/ 2665122 h 2747986"/>
              <a:gd name="connsiteX39" fmla="*/ 2514877 w 3031421"/>
              <a:gd name="connsiteY39" fmla="*/ 2614322 h 2747986"/>
              <a:gd name="connsiteX40" fmla="*/ 2679977 w 3031421"/>
              <a:gd name="connsiteY40" fmla="*/ 2569872 h 2747986"/>
              <a:gd name="connsiteX41" fmla="*/ 2826027 w 3031421"/>
              <a:gd name="connsiteY41" fmla="*/ 2500022 h 2747986"/>
              <a:gd name="connsiteX42" fmla="*/ 2997477 w 3031421"/>
              <a:gd name="connsiteY42" fmla="*/ 2303172 h 2747986"/>
              <a:gd name="connsiteX43" fmla="*/ 3022877 w 3031421"/>
              <a:gd name="connsiteY43" fmla="*/ 2233322 h 2747986"/>
              <a:gd name="connsiteX44" fmla="*/ 2972077 w 3031421"/>
              <a:gd name="connsiteY44" fmla="*/ 1591972 h 2747986"/>
              <a:gd name="connsiteX45" fmla="*/ 2660927 w 3031421"/>
              <a:gd name="connsiteY45" fmla="*/ 658522 h 2747986"/>
              <a:gd name="connsiteX46" fmla="*/ 2508527 w 3031421"/>
              <a:gd name="connsiteY46" fmla="*/ 410872 h 2747986"/>
              <a:gd name="connsiteX47" fmla="*/ 2273577 w 3031421"/>
              <a:gd name="connsiteY47" fmla="*/ 220372 h 2747986"/>
              <a:gd name="connsiteX48" fmla="*/ 1778277 w 3031421"/>
              <a:gd name="connsiteY48" fmla="*/ 137822 h 2747986"/>
              <a:gd name="connsiteX49" fmla="*/ 1092477 w 3031421"/>
              <a:gd name="connsiteY49" fmla="*/ 175922 h 2747986"/>
              <a:gd name="connsiteX50" fmla="*/ 825777 w 3031421"/>
              <a:gd name="connsiteY50" fmla="*/ 226722 h 2747986"/>
              <a:gd name="connsiteX51" fmla="*/ 743227 w 3031421"/>
              <a:gd name="connsiteY51" fmla="*/ 239422 h 2747986"/>
              <a:gd name="connsiteX52" fmla="*/ 692427 w 3031421"/>
              <a:gd name="connsiteY52" fmla="*/ 182272 h 2747986"/>
              <a:gd name="connsiteX53" fmla="*/ 654327 w 3031421"/>
              <a:gd name="connsiteY53" fmla="*/ 131472 h 2747986"/>
              <a:gd name="connsiteX54" fmla="*/ 635277 w 3031421"/>
              <a:gd name="connsiteY54" fmla="*/ 112422 h 2747986"/>
              <a:gd name="connsiteX55" fmla="*/ 559077 w 3031421"/>
              <a:gd name="connsiteY55" fmla="*/ 80672 h 2747986"/>
              <a:gd name="connsiteX56" fmla="*/ 508277 w 3031421"/>
              <a:gd name="connsiteY56" fmla="*/ 61622 h 27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031421" h="2747986">
                <a:moveTo>
                  <a:pt x="508277" y="61622"/>
                </a:moveTo>
                <a:cubicBezTo>
                  <a:pt x="317050" y="-22040"/>
                  <a:pt x="381682" y="-12529"/>
                  <a:pt x="51077" y="42572"/>
                </a:cubicBezTo>
                <a:cubicBezTo>
                  <a:pt x="31733" y="45796"/>
                  <a:pt x="7883" y="134055"/>
                  <a:pt x="6627" y="137822"/>
                </a:cubicBezTo>
                <a:cubicBezTo>
                  <a:pt x="1851" y="171254"/>
                  <a:pt x="-5530" y="193290"/>
                  <a:pt x="6627" y="226722"/>
                </a:cubicBezTo>
                <a:cubicBezTo>
                  <a:pt x="10244" y="236668"/>
                  <a:pt x="19608" y="243452"/>
                  <a:pt x="25677" y="252122"/>
                </a:cubicBezTo>
                <a:cubicBezTo>
                  <a:pt x="34430" y="264626"/>
                  <a:pt x="41647" y="278220"/>
                  <a:pt x="51077" y="290222"/>
                </a:cubicBezTo>
                <a:cubicBezTo>
                  <a:pt x="64978" y="307915"/>
                  <a:pt x="81223" y="323653"/>
                  <a:pt x="95527" y="341022"/>
                </a:cubicBezTo>
                <a:cubicBezTo>
                  <a:pt x="110869" y="359652"/>
                  <a:pt x="125160" y="379122"/>
                  <a:pt x="139977" y="398172"/>
                </a:cubicBezTo>
                <a:cubicBezTo>
                  <a:pt x="177444" y="510573"/>
                  <a:pt x="166862" y="447639"/>
                  <a:pt x="159027" y="588672"/>
                </a:cubicBezTo>
                <a:cubicBezTo>
                  <a:pt x="161144" y="650055"/>
                  <a:pt x="160132" y="711627"/>
                  <a:pt x="165377" y="772822"/>
                </a:cubicBezTo>
                <a:cubicBezTo>
                  <a:pt x="166520" y="786160"/>
                  <a:pt x="174140" y="798127"/>
                  <a:pt x="178077" y="810922"/>
                </a:cubicBezTo>
                <a:cubicBezTo>
                  <a:pt x="182609" y="825650"/>
                  <a:pt x="186807" y="840483"/>
                  <a:pt x="190777" y="855372"/>
                </a:cubicBezTo>
                <a:cubicBezTo>
                  <a:pt x="195274" y="872237"/>
                  <a:pt x="197348" y="889829"/>
                  <a:pt x="203477" y="906172"/>
                </a:cubicBezTo>
                <a:cubicBezTo>
                  <a:pt x="210124" y="923899"/>
                  <a:pt x="220410" y="940039"/>
                  <a:pt x="228877" y="956972"/>
                </a:cubicBezTo>
                <a:cubicBezTo>
                  <a:pt x="230994" y="969672"/>
                  <a:pt x="232104" y="982581"/>
                  <a:pt x="235227" y="995072"/>
                </a:cubicBezTo>
                <a:cubicBezTo>
                  <a:pt x="238474" y="1008059"/>
                  <a:pt x="246595" y="1019851"/>
                  <a:pt x="247927" y="1033172"/>
                </a:cubicBezTo>
                <a:cubicBezTo>
                  <a:pt x="252986" y="1083764"/>
                  <a:pt x="251105" y="1134827"/>
                  <a:pt x="254277" y="1185572"/>
                </a:cubicBezTo>
                <a:cubicBezTo>
                  <a:pt x="256374" y="1219130"/>
                  <a:pt x="269058" y="1284112"/>
                  <a:pt x="273327" y="1312572"/>
                </a:cubicBezTo>
                <a:cubicBezTo>
                  <a:pt x="275858" y="1329448"/>
                  <a:pt x="275975" y="1346713"/>
                  <a:pt x="279677" y="1363372"/>
                </a:cubicBezTo>
                <a:cubicBezTo>
                  <a:pt x="284471" y="1384944"/>
                  <a:pt x="293149" y="1405489"/>
                  <a:pt x="298727" y="1426872"/>
                </a:cubicBezTo>
                <a:cubicBezTo>
                  <a:pt x="305855" y="1454197"/>
                  <a:pt x="311809" y="1481820"/>
                  <a:pt x="317777" y="1509422"/>
                </a:cubicBezTo>
                <a:cubicBezTo>
                  <a:pt x="328743" y="1560141"/>
                  <a:pt x="349527" y="1661822"/>
                  <a:pt x="349527" y="1661822"/>
                </a:cubicBezTo>
                <a:cubicBezTo>
                  <a:pt x="352120" y="1773328"/>
                  <a:pt x="353168" y="1933225"/>
                  <a:pt x="362227" y="2055522"/>
                </a:cubicBezTo>
                <a:cubicBezTo>
                  <a:pt x="363488" y="2072540"/>
                  <a:pt x="366460" y="2089389"/>
                  <a:pt x="368577" y="2106322"/>
                </a:cubicBezTo>
                <a:cubicBezTo>
                  <a:pt x="366460" y="2226972"/>
                  <a:pt x="365775" y="2347656"/>
                  <a:pt x="362227" y="2468272"/>
                </a:cubicBezTo>
                <a:cubicBezTo>
                  <a:pt x="361540" y="2491641"/>
                  <a:pt x="359183" y="2514978"/>
                  <a:pt x="355877" y="2538122"/>
                </a:cubicBezTo>
                <a:cubicBezTo>
                  <a:pt x="354930" y="2544748"/>
                  <a:pt x="350840" y="2550608"/>
                  <a:pt x="349527" y="2557172"/>
                </a:cubicBezTo>
                <a:cubicBezTo>
                  <a:pt x="344477" y="2582422"/>
                  <a:pt x="341877" y="2608122"/>
                  <a:pt x="336827" y="2633372"/>
                </a:cubicBezTo>
                <a:lnTo>
                  <a:pt x="330477" y="2665122"/>
                </a:lnTo>
                <a:cubicBezTo>
                  <a:pt x="332594" y="2688405"/>
                  <a:pt x="329951" y="2712627"/>
                  <a:pt x="336827" y="2734972"/>
                </a:cubicBezTo>
                <a:cubicBezTo>
                  <a:pt x="339071" y="2742266"/>
                  <a:pt x="348258" y="2747224"/>
                  <a:pt x="355877" y="2747672"/>
                </a:cubicBezTo>
                <a:cubicBezTo>
                  <a:pt x="385535" y="2749417"/>
                  <a:pt x="415144" y="2743439"/>
                  <a:pt x="444777" y="2741322"/>
                </a:cubicBezTo>
                <a:cubicBezTo>
                  <a:pt x="502807" y="2721979"/>
                  <a:pt x="493901" y="2721385"/>
                  <a:pt x="578127" y="2722272"/>
                </a:cubicBezTo>
                <a:cubicBezTo>
                  <a:pt x="902910" y="2725691"/>
                  <a:pt x="980161" y="2730155"/>
                  <a:pt x="1225827" y="2741322"/>
                </a:cubicBezTo>
                <a:cubicBezTo>
                  <a:pt x="1344360" y="2737089"/>
                  <a:pt x="1463088" y="2736618"/>
                  <a:pt x="1581427" y="2728622"/>
                </a:cubicBezTo>
                <a:cubicBezTo>
                  <a:pt x="1619965" y="2726018"/>
                  <a:pt x="1657490" y="2715034"/>
                  <a:pt x="1695727" y="2709572"/>
                </a:cubicBezTo>
                <a:cubicBezTo>
                  <a:pt x="1731594" y="2704448"/>
                  <a:pt x="1767755" y="2701599"/>
                  <a:pt x="1803677" y="2696872"/>
                </a:cubicBezTo>
                <a:cubicBezTo>
                  <a:pt x="1848195" y="2691014"/>
                  <a:pt x="1892367" y="2682474"/>
                  <a:pt x="1937027" y="2677822"/>
                </a:cubicBezTo>
                <a:cubicBezTo>
                  <a:pt x="1994025" y="2671885"/>
                  <a:pt x="2051390" y="2670130"/>
                  <a:pt x="2108477" y="2665122"/>
                </a:cubicBezTo>
                <a:cubicBezTo>
                  <a:pt x="2227177" y="2654710"/>
                  <a:pt x="2400181" y="2637261"/>
                  <a:pt x="2514877" y="2614322"/>
                </a:cubicBezTo>
                <a:cubicBezTo>
                  <a:pt x="2570763" y="2603145"/>
                  <a:pt x="2626479" y="2589524"/>
                  <a:pt x="2679977" y="2569872"/>
                </a:cubicBezTo>
                <a:cubicBezTo>
                  <a:pt x="2730632" y="2551264"/>
                  <a:pt x="2777344" y="2523305"/>
                  <a:pt x="2826027" y="2500022"/>
                </a:cubicBezTo>
                <a:cubicBezTo>
                  <a:pt x="2862651" y="2463398"/>
                  <a:pt x="2977831" y="2357198"/>
                  <a:pt x="2997477" y="2303172"/>
                </a:cubicBezTo>
                <a:lnTo>
                  <a:pt x="3022877" y="2233322"/>
                </a:lnTo>
                <a:cubicBezTo>
                  <a:pt x="3035124" y="1988379"/>
                  <a:pt x="3044967" y="1927266"/>
                  <a:pt x="2972077" y="1591972"/>
                </a:cubicBezTo>
                <a:cubicBezTo>
                  <a:pt x="2937147" y="1431294"/>
                  <a:pt x="2777053" y="888009"/>
                  <a:pt x="2660927" y="658522"/>
                </a:cubicBezTo>
                <a:cubicBezTo>
                  <a:pt x="2617163" y="572036"/>
                  <a:pt x="2572727" y="483491"/>
                  <a:pt x="2508527" y="410872"/>
                </a:cubicBezTo>
                <a:cubicBezTo>
                  <a:pt x="2441746" y="335333"/>
                  <a:pt x="2361998" y="268822"/>
                  <a:pt x="2273577" y="220372"/>
                </a:cubicBezTo>
                <a:cubicBezTo>
                  <a:pt x="2137398" y="145753"/>
                  <a:pt x="1922928" y="148154"/>
                  <a:pt x="1778277" y="137822"/>
                </a:cubicBezTo>
                <a:cubicBezTo>
                  <a:pt x="1549677" y="150522"/>
                  <a:pt x="1320439" y="154646"/>
                  <a:pt x="1092477" y="175922"/>
                </a:cubicBezTo>
                <a:cubicBezTo>
                  <a:pt x="1002370" y="184332"/>
                  <a:pt x="914816" y="210533"/>
                  <a:pt x="825777" y="226722"/>
                </a:cubicBezTo>
                <a:cubicBezTo>
                  <a:pt x="798386" y="231702"/>
                  <a:pt x="770744" y="235189"/>
                  <a:pt x="743227" y="239422"/>
                </a:cubicBezTo>
                <a:cubicBezTo>
                  <a:pt x="726294" y="220372"/>
                  <a:pt x="708630" y="201947"/>
                  <a:pt x="692427" y="182272"/>
                </a:cubicBezTo>
                <a:cubicBezTo>
                  <a:pt x="678971" y="165933"/>
                  <a:pt x="667731" y="147854"/>
                  <a:pt x="654327" y="131472"/>
                </a:cubicBezTo>
                <a:cubicBezTo>
                  <a:pt x="648640" y="124522"/>
                  <a:pt x="643201" y="116648"/>
                  <a:pt x="635277" y="112422"/>
                </a:cubicBezTo>
                <a:cubicBezTo>
                  <a:pt x="610998" y="99473"/>
                  <a:pt x="586059" y="86068"/>
                  <a:pt x="559077" y="80672"/>
                </a:cubicBezTo>
                <a:lnTo>
                  <a:pt x="508277" y="61622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93A3BD-2C9C-DFEC-3B2D-248953CE2656}"/>
              </a:ext>
            </a:extLst>
          </p:cNvPr>
          <p:cNvSpPr/>
          <p:nvPr/>
        </p:nvSpPr>
        <p:spPr>
          <a:xfrm>
            <a:off x="5082829" y="3854450"/>
            <a:ext cx="3445267" cy="1974850"/>
          </a:xfrm>
          <a:custGeom>
            <a:avLst/>
            <a:gdLst>
              <a:gd name="connsiteX0" fmla="*/ 949671 w 3445267"/>
              <a:gd name="connsiteY0" fmla="*/ 476250 h 1974850"/>
              <a:gd name="connsiteX1" fmla="*/ 689321 w 3445267"/>
              <a:gd name="connsiteY1" fmla="*/ 488950 h 1974850"/>
              <a:gd name="connsiteX2" fmla="*/ 359121 w 3445267"/>
              <a:gd name="connsiteY2" fmla="*/ 495300 h 1974850"/>
              <a:gd name="connsiteX3" fmla="*/ 289271 w 3445267"/>
              <a:gd name="connsiteY3" fmla="*/ 508000 h 1974850"/>
              <a:gd name="connsiteX4" fmla="*/ 270221 w 3445267"/>
              <a:gd name="connsiteY4" fmla="*/ 514350 h 1974850"/>
              <a:gd name="connsiteX5" fmla="*/ 244821 w 3445267"/>
              <a:gd name="connsiteY5" fmla="*/ 520700 h 1974850"/>
              <a:gd name="connsiteX6" fmla="*/ 219421 w 3445267"/>
              <a:gd name="connsiteY6" fmla="*/ 533400 h 1974850"/>
              <a:gd name="connsiteX7" fmla="*/ 181321 w 3445267"/>
              <a:gd name="connsiteY7" fmla="*/ 546100 h 1974850"/>
              <a:gd name="connsiteX8" fmla="*/ 149571 w 3445267"/>
              <a:gd name="connsiteY8" fmla="*/ 571500 h 1974850"/>
              <a:gd name="connsiteX9" fmla="*/ 117821 w 3445267"/>
              <a:gd name="connsiteY9" fmla="*/ 590550 h 1974850"/>
              <a:gd name="connsiteX10" fmla="*/ 86071 w 3445267"/>
              <a:gd name="connsiteY10" fmla="*/ 647700 h 1974850"/>
              <a:gd name="connsiteX11" fmla="*/ 73371 w 3445267"/>
              <a:gd name="connsiteY11" fmla="*/ 666750 h 1974850"/>
              <a:gd name="connsiteX12" fmla="*/ 67021 w 3445267"/>
              <a:gd name="connsiteY12" fmla="*/ 698500 h 1974850"/>
              <a:gd name="connsiteX13" fmla="*/ 60671 w 3445267"/>
              <a:gd name="connsiteY13" fmla="*/ 736600 h 1974850"/>
              <a:gd name="connsiteX14" fmla="*/ 47971 w 3445267"/>
              <a:gd name="connsiteY14" fmla="*/ 762000 h 1974850"/>
              <a:gd name="connsiteX15" fmla="*/ 16221 w 3445267"/>
              <a:gd name="connsiteY15" fmla="*/ 825500 h 1974850"/>
              <a:gd name="connsiteX16" fmla="*/ 9871 w 3445267"/>
              <a:gd name="connsiteY16" fmla="*/ 984250 h 1974850"/>
              <a:gd name="connsiteX17" fmla="*/ 28921 w 3445267"/>
              <a:gd name="connsiteY17" fmla="*/ 1009650 h 1974850"/>
              <a:gd name="connsiteX18" fmla="*/ 92421 w 3445267"/>
              <a:gd name="connsiteY18" fmla="*/ 1060450 h 1974850"/>
              <a:gd name="connsiteX19" fmla="*/ 244821 w 3445267"/>
              <a:gd name="connsiteY19" fmla="*/ 1130300 h 1974850"/>
              <a:gd name="connsiteX20" fmla="*/ 473421 w 3445267"/>
              <a:gd name="connsiteY20" fmla="*/ 1206500 h 1974850"/>
              <a:gd name="connsiteX21" fmla="*/ 644871 w 3445267"/>
              <a:gd name="connsiteY21" fmla="*/ 1263650 h 1974850"/>
              <a:gd name="connsiteX22" fmla="*/ 841721 w 3445267"/>
              <a:gd name="connsiteY22" fmla="*/ 1339850 h 1974850"/>
              <a:gd name="connsiteX23" fmla="*/ 1133821 w 3445267"/>
              <a:gd name="connsiteY23" fmla="*/ 1435100 h 1974850"/>
              <a:gd name="connsiteX24" fmla="*/ 1190971 w 3445267"/>
              <a:gd name="connsiteY24" fmla="*/ 1454150 h 1974850"/>
              <a:gd name="connsiteX25" fmla="*/ 1343371 w 3445267"/>
              <a:gd name="connsiteY25" fmla="*/ 1524000 h 1974850"/>
              <a:gd name="connsiteX26" fmla="*/ 1457671 w 3445267"/>
              <a:gd name="connsiteY26" fmla="*/ 1568450 h 1974850"/>
              <a:gd name="connsiteX27" fmla="*/ 1749771 w 3445267"/>
              <a:gd name="connsiteY27" fmla="*/ 1720850 h 1974850"/>
              <a:gd name="connsiteX28" fmla="*/ 1933921 w 3445267"/>
              <a:gd name="connsiteY28" fmla="*/ 1835150 h 1974850"/>
              <a:gd name="connsiteX29" fmla="*/ 2003771 w 3445267"/>
              <a:gd name="connsiteY29" fmla="*/ 1866900 h 1974850"/>
              <a:gd name="connsiteX30" fmla="*/ 2118071 w 3445267"/>
              <a:gd name="connsiteY30" fmla="*/ 1911350 h 1974850"/>
              <a:gd name="connsiteX31" fmla="*/ 2340321 w 3445267"/>
              <a:gd name="connsiteY31" fmla="*/ 1962150 h 1974850"/>
              <a:gd name="connsiteX32" fmla="*/ 2467321 w 3445267"/>
              <a:gd name="connsiteY32" fmla="*/ 1974850 h 1974850"/>
              <a:gd name="connsiteX33" fmla="*/ 2695921 w 3445267"/>
              <a:gd name="connsiteY33" fmla="*/ 1962150 h 1974850"/>
              <a:gd name="connsiteX34" fmla="*/ 3026121 w 3445267"/>
              <a:gd name="connsiteY34" fmla="*/ 1841500 h 1974850"/>
              <a:gd name="connsiteX35" fmla="*/ 3286471 w 3445267"/>
              <a:gd name="connsiteY35" fmla="*/ 1701800 h 1974850"/>
              <a:gd name="connsiteX36" fmla="*/ 3356321 w 3445267"/>
              <a:gd name="connsiteY36" fmla="*/ 1574800 h 1974850"/>
              <a:gd name="connsiteX37" fmla="*/ 3432521 w 3445267"/>
              <a:gd name="connsiteY37" fmla="*/ 1327150 h 1974850"/>
              <a:gd name="connsiteX38" fmla="*/ 3445221 w 3445267"/>
              <a:gd name="connsiteY38" fmla="*/ 1231900 h 1974850"/>
              <a:gd name="connsiteX39" fmla="*/ 3426171 w 3445267"/>
              <a:gd name="connsiteY39" fmla="*/ 1066800 h 1974850"/>
              <a:gd name="connsiteX40" fmla="*/ 3349971 w 3445267"/>
              <a:gd name="connsiteY40" fmla="*/ 901700 h 1974850"/>
              <a:gd name="connsiteX41" fmla="*/ 3254721 w 3445267"/>
              <a:gd name="connsiteY41" fmla="*/ 800100 h 1974850"/>
              <a:gd name="connsiteX42" fmla="*/ 3203921 w 3445267"/>
              <a:gd name="connsiteY42" fmla="*/ 711200 h 1974850"/>
              <a:gd name="connsiteX43" fmla="*/ 3197571 w 3445267"/>
              <a:gd name="connsiteY43" fmla="*/ 635000 h 1974850"/>
              <a:gd name="connsiteX44" fmla="*/ 3197571 w 3445267"/>
              <a:gd name="connsiteY44" fmla="*/ 342900 h 1974850"/>
              <a:gd name="connsiteX45" fmla="*/ 3184871 w 3445267"/>
              <a:gd name="connsiteY45" fmla="*/ 317500 h 1974850"/>
              <a:gd name="connsiteX46" fmla="*/ 3159471 w 3445267"/>
              <a:gd name="connsiteY46" fmla="*/ 273050 h 1974850"/>
              <a:gd name="connsiteX47" fmla="*/ 3134071 w 3445267"/>
              <a:gd name="connsiteY47" fmla="*/ 215900 h 1974850"/>
              <a:gd name="connsiteX48" fmla="*/ 3070571 w 3445267"/>
              <a:gd name="connsiteY48" fmla="*/ 127000 h 1974850"/>
              <a:gd name="connsiteX49" fmla="*/ 3026121 w 3445267"/>
              <a:gd name="connsiteY49" fmla="*/ 82550 h 1974850"/>
              <a:gd name="connsiteX50" fmla="*/ 2943571 w 3445267"/>
              <a:gd name="connsiteY50" fmla="*/ 25400 h 1974850"/>
              <a:gd name="connsiteX51" fmla="*/ 2829271 w 3445267"/>
              <a:gd name="connsiteY51" fmla="*/ 0 h 1974850"/>
              <a:gd name="connsiteX52" fmla="*/ 2460971 w 3445267"/>
              <a:gd name="connsiteY52" fmla="*/ 19050 h 1974850"/>
              <a:gd name="connsiteX53" fmla="*/ 2168871 w 3445267"/>
              <a:gd name="connsiteY53" fmla="*/ 0 h 1974850"/>
              <a:gd name="connsiteX54" fmla="*/ 1813271 w 3445267"/>
              <a:gd name="connsiteY54" fmla="*/ 6350 h 1974850"/>
              <a:gd name="connsiteX55" fmla="*/ 1794221 w 3445267"/>
              <a:gd name="connsiteY55" fmla="*/ 19050 h 1974850"/>
              <a:gd name="connsiteX56" fmla="*/ 1724371 w 3445267"/>
              <a:gd name="connsiteY56" fmla="*/ 38100 h 1974850"/>
              <a:gd name="connsiteX57" fmla="*/ 1686271 w 3445267"/>
              <a:gd name="connsiteY57" fmla="*/ 50800 h 1974850"/>
              <a:gd name="connsiteX58" fmla="*/ 1667221 w 3445267"/>
              <a:gd name="connsiteY58" fmla="*/ 57150 h 1974850"/>
              <a:gd name="connsiteX59" fmla="*/ 1648171 w 3445267"/>
              <a:gd name="connsiteY59" fmla="*/ 171450 h 1974850"/>
              <a:gd name="connsiteX60" fmla="*/ 1654521 w 3445267"/>
              <a:gd name="connsiteY60" fmla="*/ 304800 h 1974850"/>
              <a:gd name="connsiteX61" fmla="*/ 1660871 w 3445267"/>
              <a:gd name="connsiteY61" fmla="*/ 330200 h 1974850"/>
              <a:gd name="connsiteX62" fmla="*/ 1667221 w 3445267"/>
              <a:gd name="connsiteY62" fmla="*/ 368300 h 1974850"/>
              <a:gd name="connsiteX63" fmla="*/ 1679921 w 3445267"/>
              <a:gd name="connsiteY63" fmla="*/ 419100 h 1974850"/>
              <a:gd name="connsiteX64" fmla="*/ 1667221 w 3445267"/>
              <a:gd name="connsiteY64" fmla="*/ 514350 h 1974850"/>
              <a:gd name="connsiteX65" fmla="*/ 1635471 w 3445267"/>
              <a:gd name="connsiteY65" fmla="*/ 571500 h 1974850"/>
              <a:gd name="connsiteX66" fmla="*/ 1616421 w 3445267"/>
              <a:gd name="connsiteY66" fmla="*/ 584200 h 1974850"/>
              <a:gd name="connsiteX67" fmla="*/ 1578321 w 3445267"/>
              <a:gd name="connsiteY67" fmla="*/ 647700 h 1974850"/>
              <a:gd name="connsiteX68" fmla="*/ 1540221 w 3445267"/>
              <a:gd name="connsiteY68" fmla="*/ 673100 h 1974850"/>
              <a:gd name="connsiteX69" fmla="*/ 1502121 w 3445267"/>
              <a:gd name="connsiteY69" fmla="*/ 711200 h 1974850"/>
              <a:gd name="connsiteX70" fmla="*/ 1464021 w 3445267"/>
              <a:gd name="connsiteY70" fmla="*/ 723900 h 1974850"/>
              <a:gd name="connsiteX71" fmla="*/ 1413221 w 3445267"/>
              <a:gd name="connsiteY71" fmla="*/ 749300 h 1974850"/>
              <a:gd name="connsiteX72" fmla="*/ 1337021 w 3445267"/>
              <a:gd name="connsiteY72" fmla="*/ 736600 h 1974850"/>
              <a:gd name="connsiteX73" fmla="*/ 1311621 w 3445267"/>
              <a:gd name="connsiteY73" fmla="*/ 711200 h 1974850"/>
              <a:gd name="connsiteX74" fmla="*/ 1235421 w 3445267"/>
              <a:gd name="connsiteY74" fmla="*/ 641350 h 1974850"/>
              <a:gd name="connsiteX75" fmla="*/ 1190971 w 3445267"/>
              <a:gd name="connsiteY75" fmla="*/ 584200 h 1974850"/>
              <a:gd name="connsiteX76" fmla="*/ 1159221 w 3445267"/>
              <a:gd name="connsiteY76" fmla="*/ 546100 h 1974850"/>
              <a:gd name="connsiteX77" fmla="*/ 1114771 w 3445267"/>
              <a:gd name="connsiteY77" fmla="*/ 488950 h 1974850"/>
              <a:gd name="connsiteX78" fmla="*/ 1083021 w 3445267"/>
              <a:gd name="connsiteY78" fmla="*/ 482600 h 1974850"/>
              <a:gd name="connsiteX79" fmla="*/ 1019521 w 3445267"/>
              <a:gd name="connsiteY79" fmla="*/ 463550 h 1974850"/>
              <a:gd name="connsiteX80" fmla="*/ 949671 w 3445267"/>
              <a:gd name="connsiteY80" fmla="*/ 476250 h 197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445267" h="1974850">
                <a:moveTo>
                  <a:pt x="949671" y="476250"/>
                </a:moveTo>
                <a:cubicBezTo>
                  <a:pt x="894638" y="480483"/>
                  <a:pt x="776162" y="486149"/>
                  <a:pt x="689321" y="488950"/>
                </a:cubicBezTo>
                <a:cubicBezTo>
                  <a:pt x="579291" y="492499"/>
                  <a:pt x="469145" y="491570"/>
                  <a:pt x="359121" y="495300"/>
                </a:cubicBezTo>
                <a:cubicBezTo>
                  <a:pt x="338713" y="495992"/>
                  <a:pt x="310135" y="502039"/>
                  <a:pt x="289271" y="508000"/>
                </a:cubicBezTo>
                <a:cubicBezTo>
                  <a:pt x="282835" y="509839"/>
                  <a:pt x="276657" y="512511"/>
                  <a:pt x="270221" y="514350"/>
                </a:cubicBezTo>
                <a:cubicBezTo>
                  <a:pt x="261830" y="516748"/>
                  <a:pt x="252993" y="517636"/>
                  <a:pt x="244821" y="520700"/>
                </a:cubicBezTo>
                <a:cubicBezTo>
                  <a:pt x="235958" y="524024"/>
                  <a:pt x="228210" y="529884"/>
                  <a:pt x="219421" y="533400"/>
                </a:cubicBezTo>
                <a:cubicBezTo>
                  <a:pt x="206992" y="538372"/>
                  <a:pt x="181321" y="546100"/>
                  <a:pt x="181321" y="546100"/>
                </a:cubicBezTo>
                <a:cubicBezTo>
                  <a:pt x="170738" y="554567"/>
                  <a:pt x="160674" y="563728"/>
                  <a:pt x="149571" y="571500"/>
                </a:cubicBezTo>
                <a:cubicBezTo>
                  <a:pt x="139460" y="578578"/>
                  <a:pt x="126548" y="581823"/>
                  <a:pt x="117821" y="590550"/>
                </a:cubicBezTo>
                <a:cubicBezTo>
                  <a:pt x="77778" y="630593"/>
                  <a:pt x="102041" y="615760"/>
                  <a:pt x="86071" y="647700"/>
                </a:cubicBezTo>
                <a:cubicBezTo>
                  <a:pt x="82658" y="654526"/>
                  <a:pt x="77604" y="660400"/>
                  <a:pt x="73371" y="666750"/>
                </a:cubicBezTo>
                <a:cubicBezTo>
                  <a:pt x="71254" y="677333"/>
                  <a:pt x="68952" y="687881"/>
                  <a:pt x="67021" y="698500"/>
                </a:cubicBezTo>
                <a:cubicBezTo>
                  <a:pt x="64718" y="711168"/>
                  <a:pt x="64371" y="724268"/>
                  <a:pt x="60671" y="736600"/>
                </a:cubicBezTo>
                <a:cubicBezTo>
                  <a:pt x="57951" y="745667"/>
                  <a:pt x="51816" y="753350"/>
                  <a:pt x="47971" y="762000"/>
                </a:cubicBezTo>
                <a:cubicBezTo>
                  <a:pt x="23280" y="817555"/>
                  <a:pt x="49156" y="770608"/>
                  <a:pt x="16221" y="825500"/>
                </a:cubicBezTo>
                <a:cubicBezTo>
                  <a:pt x="-685" y="893124"/>
                  <a:pt x="-6872" y="896348"/>
                  <a:pt x="9871" y="984250"/>
                </a:cubicBezTo>
                <a:cubicBezTo>
                  <a:pt x="11851" y="994646"/>
                  <a:pt x="21144" y="1002472"/>
                  <a:pt x="28921" y="1009650"/>
                </a:cubicBezTo>
                <a:cubicBezTo>
                  <a:pt x="48839" y="1028036"/>
                  <a:pt x="67779" y="1049156"/>
                  <a:pt x="92421" y="1060450"/>
                </a:cubicBezTo>
                <a:cubicBezTo>
                  <a:pt x="143221" y="1083733"/>
                  <a:pt x="190826" y="1115901"/>
                  <a:pt x="244821" y="1130300"/>
                </a:cubicBezTo>
                <a:cubicBezTo>
                  <a:pt x="420725" y="1177208"/>
                  <a:pt x="259143" y="1130610"/>
                  <a:pt x="473421" y="1206500"/>
                </a:cubicBezTo>
                <a:cubicBezTo>
                  <a:pt x="530206" y="1226611"/>
                  <a:pt x="588228" y="1243141"/>
                  <a:pt x="644871" y="1263650"/>
                </a:cubicBezTo>
                <a:cubicBezTo>
                  <a:pt x="711029" y="1287604"/>
                  <a:pt x="774826" y="1318037"/>
                  <a:pt x="841721" y="1339850"/>
                </a:cubicBezTo>
                <a:lnTo>
                  <a:pt x="1133821" y="1435100"/>
                </a:lnTo>
                <a:cubicBezTo>
                  <a:pt x="1152905" y="1441346"/>
                  <a:pt x="1173010" y="1445170"/>
                  <a:pt x="1190971" y="1454150"/>
                </a:cubicBezTo>
                <a:cubicBezTo>
                  <a:pt x="1274167" y="1495748"/>
                  <a:pt x="1258026" y="1489862"/>
                  <a:pt x="1343371" y="1524000"/>
                </a:cubicBezTo>
                <a:cubicBezTo>
                  <a:pt x="1381327" y="1539182"/>
                  <a:pt x="1421107" y="1550168"/>
                  <a:pt x="1457671" y="1568450"/>
                </a:cubicBezTo>
                <a:cubicBezTo>
                  <a:pt x="1504706" y="1591967"/>
                  <a:pt x="1695497" y="1684667"/>
                  <a:pt x="1749771" y="1720850"/>
                </a:cubicBezTo>
                <a:cubicBezTo>
                  <a:pt x="1801368" y="1755248"/>
                  <a:pt x="1887836" y="1814202"/>
                  <a:pt x="1933921" y="1835150"/>
                </a:cubicBezTo>
                <a:cubicBezTo>
                  <a:pt x="1957204" y="1845733"/>
                  <a:pt x="1980139" y="1857121"/>
                  <a:pt x="2003771" y="1866900"/>
                </a:cubicBezTo>
                <a:cubicBezTo>
                  <a:pt x="2041544" y="1882530"/>
                  <a:pt x="2078632" y="1900594"/>
                  <a:pt x="2118071" y="1911350"/>
                </a:cubicBezTo>
                <a:cubicBezTo>
                  <a:pt x="2186636" y="1930050"/>
                  <a:pt x="2274697" y="1955588"/>
                  <a:pt x="2340321" y="1962150"/>
                </a:cubicBezTo>
                <a:lnTo>
                  <a:pt x="2467321" y="1974850"/>
                </a:lnTo>
                <a:cubicBezTo>
                  <a:pt x="2543521" y="1970617"/>
                  <a:pt x="2621688" y="1979865"/>
                  <a:pt x="2695921" y="1962150"/>
                </a:cubicBezTo>
                <a:cubicBezTo>
                  <a:pt x="2809904" y="1934949"/>
                  <a:pt x="2916570" y="1883102"/>
                  <a:pt x="3026121" y="1841500"/>
                </a:cubicBezTo>
                <a:cubicBezTo>
                  <a:pt x="3218412" y="1768478"/>
                  <a:pt x="3157633" y="1803030"/>
                  <a:pt x="3286471" y="1701800"/>
                </a:cubicBezTo>
                <a:cubicBezTo>
                  <a:pt x="3309754" y="1659467"/>
                  <a:pt x="3337528" y="1619309"/>
                  <a:pt x="3356321" y="1574800"/>
                </a:cubicBezTo>
                <a:cubicBezTo>
                  <a:pt x="3376269" y="1527556"/>
                  <a:pt x="3414182" y="1391338"/>
                  <a:pt x="3432521" y="1327150"/>
                </a:cubicBezTo>
                <a:cubicBezTo>
                  <a:pt x="3436754" y="1295400"/>
                  <a:pt x="3446002" y="1263921"/>
                  <a:pt x="3445221" y="1231900"/>
                </a:cubicBezTo>
                <a:cubicBezTo>
                  <a:pt x="3443870" y="1176518"/>
                  <a:pt x="3438049" y="1120910"/>
                  <a:pt x="3426171" y="1066800"/>
                </a:cubicBezTo>
                <a:cubicBezTo>
                  <a:pt x="3418517" y="1031934"/>
                  <a:pt x="3373193" y="935639"/>
                  <a:pt x="3349971" y="901700"/>
                </a:cubicBezTo>
                <a:cubicBezTo>
                  <a:pt x="3320782" y="859039"/>
                  <a:pt x="3288406" y="838967"/>
                  <a:pt x="3254721" y="800100"/>
                </a:cubicBezTo>
                <a:cubicBezTo>
                  <a:pt x="3222183" y="762556"/>
                  <a:pt x="3222546" y="754659"/>
                  <a:pt x="3203921" y="711200"/>
                </a:cubicBezTo>
                <a:cubicBezTo>
                  <a:pt x="3201804" y="685800"/>
                  <a:pt x="3197571" y="660488"/>
                  <a:pt x="3197571" y="635000"/>
                </a:cubicBezTo>
                <a:cubicBezTo>
                  <a:pt x="3197571" y="475175"/>
                  <a:pt x="3215306" y="508426"/>
                  <a:pt x="3197571" y="342900"/>
                </a:cubicBezTo>
                <a:cubicBezTo>
                  <a:pt x="3196563" y="333488"/>
                  <a:pt x="3188600" y="326201"/>
                  <a:pt x="3184871" y="317500"/>
                </a:cubicBezTo>
                <a:cubicBezTo>
                  <a:pt x="3145552" y="225755"/>
                  <a:pt x="3229374" y="402871"/>
                  <a:pt x="3159471" y="273050"/>
                </a:cubicBezTo>
                <a:cubicBezTo>
                  <a:pt x="3149588" y="254695"/>
                  <a:pt x="3144195" y="234123"/>
                  <a:pt x="3134071" y="215900"/>
                </a:cubicBezTo>
                <a:cubicBezTo>
                  <a:pt x="3122800" y="195613"/>
                  <a:pt x="3089941" y="148131"/>
                  <a:pt x="3070571" y="127000"/>
                </a:cubicBezTo>
                <a:cubicBezTo>
                  <a:pt x="3056412" y="111554"/>
                  <a:pt x="3040938" y="97367"/>
                  <a:pt x="3026121" y="82550"/>
                </a:cubicBezTo>
                <a:cubicBezTo>
                  <a:pt x="2999978" y="56407"/>
                  <a:pt x="2986291" y="39640"/>
                  <a:pt x="2943571" y="25400"/>
                </a:cubicBezTo>
                <a:cubicBezTo>
                  <a:pt x="2881042" y="4557"/>
                  <a:pt x="2918676" y="14901"/>
                  <a:pt x="2829271" y="0"/>
                </a:cubicBezTo>
                <a:cubicBezTo>
                  <a:pt x="2706504" y="6350"/>
                  <a:pt x="2583713" y="25869"/>
                  <a:pt x="2460971" y="19050"/>
                </a:cubicBezTo>
                <a:cubicBezTo>
                  <a:pt x="2211132" y="5170"/>
                  <a:pt x="2308310" y="13944"/>
                  <a:pt x="2168871" y="0"/>
                </a:cubicBezTo>
                <a:cubicBezTo>
                  <a:pt x="2050338" y="2117"/>
                  <a:pt x="1931670" y="330"/>
                  <a:pt x="1813271" y="6350"/>
                </a:cubicBezTo>
                <a:cubicBezTo>
                  <a:pt x="1805649" y="6738"/>
                  <a:pt x="1801047" y="15637"/>
                  <a:pt x="1794221" y="19050"/>
                </a:cubicBezTo>
                <a:cubicBezTo>
                  <a:pt x="1753437" y="39442"/>
                  <a:pt x="1770416" y="26589"/>
                  <a:pt x="1724371" y="38100"/>
                </a:cubicBezTo>
                <a:cubicBezTo>
                  <a:pt x="1711384" y="41347"/>
                  <a:pt x="1698971" y="46567"/>
                  <a:pt x="1686271" y="50800"/>
                </a:cubicBezTo>
                <a:lnTo>
                  <a:pt x="1667221" y="57150"/>
                </a:lnTo>
                <a:cubicBezTo>
                  <a:pt x="1651174" y="137384"/>
                  <a:pt x="1657198" y="99231"/>
                  <a:pt x="1648171" y="171450"/>
                </a:cubicBezTo>
                <a:cubicBezTo>
                  <a:pt x="1650288" y="215900"/>
                  <a:pt x="1650972" y="260441"/>
                  <a:pt x="1654521" y="304800"/>
                </a:cubicBezTo>
                <a:cubicBezTo>
                  <a:pt x="1655217" y="313499"/>
                  <a:pt x="1659159" y="321642"/>
                  <a:pt x="1660871" y="330200"/>
                </a:cubicBezTo>
                <a:cubicBezTo>
                  <a:pt x="1663396" y="342825"/>
                  <a:pt x="1664523" y="355711"/>
                  <a:pt x="1667221" y="368300"/>
                </a:cubicBezTo>
                <a:cubicBezTo>
                  <a:pt x="1670878" y="385367"/>
                  <a:pt x="1679921" y="419100"/>
                  <a:pt x="1679921" y="419100"/>
                </a:cubicBezTo>
                <a:cubicBezTo>
                  <a:pt x="1675688" y="450850"/>
                  <a:pt x="1673820" y="483006"/>
                  <a:pt x="1667221" y="514350"/>
                </a:cubicBezTo>
                <a:cubicBezTo>
                  <a:pt x="1665544" y="522317"/>
                  <a:pt x="1637823" y="568756"/>
                  <a:pt x="1635471" y="571500"/>
                </a:cubicBezTo>
                <a:cubicBezTo>
                  <a:pt x="1630504" y="577294"/>
                  <a:pt x="1622771" y="579967"/>
                  <a:pt x="1616421" y="584200"/>
                </a:cubicBezTo>
                <a:cubicBezTo>
                  <a:pt x="1608775" y="599491"/>
                  <a:pt x="1589815" y="640037"/>
                  <a:pt x="1578321" y="647700"/>
                </a:cubicBezTo>
                <a:cubicBezTo>
                  <a:pt x="1565621" y="656167"/>
                  <a:pt x="1549379" y="660889"/>
                  <a:pt x="1540221" y="673100"/>
                </a:cubicBezTo>
                <a:cubicBezTo>
                  <a:pt x="1526249" y="691729"/>
                  <a:pt x="1523013" y="701915"/>
                  <a:pt x="1502121" y="711200"/>
                </a:cubicBezTo>
                <a:cubicBezTo>
                  <a:pt x="1489888" y="716637"/>
                  <a:pt x="1475500" y="717012"/>
                  <a:pt x="1464021" y="723900"/>
                </a:cubicBezTo>
                <a:cubicBezTo>
                  <a:pt x="1426531" y="746394"/>
                  <a:pt x="1443980" y="739047"/>
                  <a:pt x="1413221" y="749300"/>
                </a:cubicBezTo>
                <a:cubicBezTo>
                  <a:pt x="1387821" y="745067"/>
                  <a:pt x="1361132" y="745642"/>
                  <a:pt x="1337021" y="736600"/>
                </a:cubicBezTo>
                <a:cubicBezTo>
                  <a:pt x="1325810" y="732396"/>
                  <a:pt x="1320632" y="719085"/>
                  <a:pt x="1311621" y="711200"/>
                </a:cubicBezTo>
                <a:cubicBezTo>
                  <a:pt x="1278758" y="682445"/>
                  <a:pt x="1267242" y="689082"/>
                  <a:pt x="1235421" y="641350"/>
                </a:cubicBezTo>
                <a:cubicBezTo>
                  <a:pt x="1188132" y="570416"/>
                  <a:pt x="1230762" y="628964"/>
                  <a:pt x="1190971" y="584200"/>
                </a:cubicBezTo>
                <a:cubicBezTo>
                  <a:pt x="1179988" y="571844"/>
                  <a:pt x="1169140" y="559325"/>
                  <a:pt x="1159221" y="546100"/>
                </a:cubicBezTo>
                <a:cubicBezTo>
                  <a:pt x="1153197" y="538068"/>
                  <a:pt x="1130283" y="496706"/>
                  <a:pt x="1114771" y="488950"/>
                </a:cubicBezTo>
                <a:cubicBezTo>
                  <a:pt x="1105118" y="484123"/>
                  <a:pt x="1093492" y="485218"/>
                  <a:pt x="1083021" y="482600"/>
                </a:cubicBezTo>
                <a:cubicBezTo>
                  <a:pt x="1058427" y="476452"/>
                  <a:pt x="1049515" y="466407"/>
                  <a:pt x="1019521" y="463550"/>
                </a:cubicBezTo>
                <a:cubicBezTo>
                  <a:pt x="990021" y="460740"/>
                  <a:pt x="1004704" y="472017"/>
                  <a:pt x="949671" y="476250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01E77-8A74-1928-E70B-21DDD0AD8A36}"/>
              </a:ext>
            </a:extLst>
          </p:cNvPr>
          <p:cNvSpPr txBox="1"/>
          <p:nvPr/>
        </p:nvSpPr>
        <p:spPr>
          <a:xfrm>
            <a:off x="2825750" y="4644028"/>
            <a:ext cx="9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87399D-73AE-CCD4-4D1E-1F7B95082E0A}"/>
              </a:ext>
            </a:extLst>
          </p:cNvPr>
          <p:cNvSpPr txBox="1"/>
          <p:nvPr/>
        </p:nvSpPr>
        <p:spPr>
          <a:xfrm>
            <a:off x="3225689" y="2240518"/>
            <a:ext cx="9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CA2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7EA2B2-0813-1D4E-55A4-7A3CAF4C5A6C}"/>
              </a:ext>
            </a:extLst>
          </p:cNvPr>
          <p:cNvSpPr txBox="1"/>
          <p:nvPr/>
        </p:nvSpPr>
        <p:spPr>
          <a:xfrm>
            <a:off x="5616576" y="3683852"/>
            <a:ext cx="9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CA3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FE0E02-25BC-BA09-E5A4-FC3282B37BDC}"/>
              </a:ext>
            </a:extLst>
          </p:cNvPr>
          <p:cNvSpPr txBox="1"/>
          <p:nvPr/>
        </p:nvSpPr>
        <p:spPr>
          <a:xfrm>
            <a:off x="4999039" y="3126253"/>
            <a:ext cx="9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FE008C-2624-4ADE-5740-07ACBE1FFA43}"/>
              </a:ext>
            </a:extLst>
          </p:cNvPr>
          <p:cNvSpPr txBox="1"/>
          <p:nvPr/>
        </p:nvSpPr>
        <p:spPr>
          <a:xfrm>
            <a:off x="7822522" y="1862172"/>
            <a:ext cx="9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039B9C-EB0E-63E6-72EC-C0C937EEC07B}"/>
              </a:ext>
            </a:extLst>
          </p:cNvPr>
          <p:cNvSpPr txBox="1"/>
          <p:nvPr/>
        </p:nvSpPr>
        <p:spPr>
          <a:xfrm>
            <a:off x="6505687" y="5023164"/>
            <a:ext cx="9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CA6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20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Ilyas Farhat</dc:creator>
  <cp:lastModifiedBy>Ilyas Farhat</cp:lastModifiedBy>
  <cp:revision>1</cp:revision>
  <dcterms:created xsi:type="dcterms:W3CDTF">2023-04-12T19:54:35Z</dcterms:created>
  <dcterms:modified xsi:type="dcterms:W3CDTF">2023-06-01T17:30:30Z</dcterms:modified>
</cp:coreProperties>
</file>