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26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9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7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3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88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36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59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1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50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9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B9F771-32BF-4F82-85C6-24A994F9C48C}" type="datetimeFigureOut">
              <a:rPr lang="es-MX" smtClean="0"/>
              <a:t>13/11/2021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8445EC-186B-4249-99D5-03C5577DA0E5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4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135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DTIC</dc:creator>
  <cp:lastModifiedBy>DTIC</cp:lastModifiedBy>
  <cp:revision>1</cp:revision>
  <dcterms:created xsi:type="dcterms:W3CDTF">2021-11-13T13:00:40Z</dcterms:created>
  <dcterms:modified xsi:type="dcterms:W3CDTF">2021-11-13T13:01:11Z</dcterms:modified>
</cp:coreProperties>
</file>