
<file path=[Content_Types].xml><?xml version="1.0" encoding="utf-8"?>
<Types xmlns="http://schemas.openxmlformats.org/package/2006/content-types">
  <Default Extension="bin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4" r:id="rId2"/>
    <p:sldId id="258" r:id="rId3"/>
    <p:sldId id="259" r:id="rId4"/>
    <p:sldId id="257" r:id="rId5"/>
    <p:sldId id="261" r:id="rId6"/>
    <p:sldId id="262" r:id="rId7"/>
    <p:sldId id="263" r:id="rId8"/>
    <p:sldId id="265" r:id="rId9"/>
  </p:sldIdLst>
  <p:sldSz cx="12192000" cy="6858000"/>
  <p:notesSz cx="12192000" cy="6858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9881E-2E50-4893-986F-EBDE4D8EEB1B}" type="datetimeFigureOut">
              <a:rPr lang="es-AR"/>
              <a:t>26/1/2021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09907-7168-4FAB-B339-97A10A18BAD1}" type="slidenum">
              <a:rPr lang="es-AR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Imagen con fondo eliminado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E1ECDD-69D3-467B-A2BE-8F9F4BFE3EE8}"/>
              </a:ext>
            </a:extLst>
          </p:cNvPr>
          <p:cNvSpPr txBox="1"/>
          <p:nvPr/>
        </p:nvSpPr>
        <p:spPr>
          <a:xfrm>
            <a:off x="0" y="1988598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800" dirty="0" err="1"/>
              <a:t>Casanare.Dev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124338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1045773-79FE-4217-BD2A-CC53AB340A11}"/>
              </a:ext>
            </a:extLst>
          </p:cNvPr>
          <p:cNvSpPr txBox="1"/>
          <p:nvPr/>
        </p:nvSpPr>
        <p:spPr>
          <a:xfrm>
            <a:off x="213064" y="266330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Objetivo principal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66B9AC-D2D7-4191-AA61-D886BD616D0D}"/>
              </a:ext>
            </a:extLst>
          </p:cNvPr>
          <p:cNvSpPr txBox="1"/>
          <p:nvPr/>
        </p:nvSpPr>
        <p:spPr>
          <a:xfrm>
            <a:off x="292963" y="2459504"/>
            <a:ext cx="11292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/>
              <a:t>Construir un Sitio Web que permita hacer visible el talento humano en TIC (Desarrollo, Administración, BD, Gerencia, </a:t>
            </a:r>
            <a:r>
              <a:rPr lang="es-CO" sz="4000" dirty="0" err="1"/>
              <a:t>etc</a:t>
            </a:r>
            <a:r>
              <a:rPr lang="es-CO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72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1045773-79FE-4217-BD2A-CC53AB340A11}"/>
              </a:ext>
            </a:extLst>
          </p:cNvPr>
          <p:cNvSpPr txBox="1"/>
          <p:nvPr/>
        </p:nvSpPr>
        <p:spPr>
          <a:xfrm>
            <a:off x="213064" y="266330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Objetivos secundarios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66B9AC-D2D7-4191-AA61-D886BD616D0D}"/>
              </a:ext>
            </a:extLst>
          </p:cNvPr>
          <p:cNvSpPr txBox="1"/>
          <p:nvPr/>
        </p:nvSpPr>
        <p:spPr>
          <a:xfrm>
            <a:off x="213064" y="1731535"/>
            <a:ext cx="112923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/>
              <a:t>Practicar nuevas tecnologías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/>
              <a:t>Visibilizar el trabajo de la comunidad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/>
              <a:t>Generar una plataforma “</a:t>
            </a:r>
            <a:r>
              <a:rPr lang="es-CO" sz="4000" dirty="0" err="1"/>
              <a:t>monetizable</a:t>
            </a:r>
            <a:r>
              <a:rPr lang="es-CO" sz="4000" dirty="0"/>
              <a:t>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/>
              <a:t>Entretenernos</a:t>
            </a:r>
          </a:p>
        </p:txBody>
      </p:sp>
    </p:spTree>
    <p:extLst>
      <p:ext uri="{BB962C8B-B14F-4D97-AF65-F5344CB8AC3E}">
        <p14:creationId xmlns:p14="http://schemas.microsoft.com/office/powerpoint/2010/main" val="278689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 picture" descr="Description" title="Tit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40648" y="-1276286"/>
            <a:ext cx="8056468" cy="107377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1045773-79FE-4217-BD2A-CC53AB340A11}"/>
              </a:ext>
            </a:extLst>
          </p:cNvPr>
          <p:cNvSpPr txBox="1"/>
          <p:nvPr/>
        </p:nvSpPr>
        <p:spPr>
          <a:xfrm>
            <a:off x="213064" y="266330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Responsabilidades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66B9AC-D2D7-4191-AA61-D886BD616D0D}"/>
              </a:ext>
            </a:extLst>
          </p:cNvPr>
          <p:cNvSpPr txBox="1"/>
          <p:nvPr/>
        </p:nvSpPr>
        <p:spPr>
          <a:xfrm>
            <a:off x="213064" y="1731535"/>
            <a:ext cx="112923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/>
              <a:t>Diseño (Buscar – Integrar)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 err="1"/>
              <a:t>Frontend</a:t>
            </a:r>
            <a:r>
              <a:rPr lang="es-CO" sz="4000" dirty="0"/>
              <a:t> (</a:t>
            </a:r>
            <a:r>
              <a:rPr lang="es-CO" sz="4000" dirty="0" err="1"/>
              <a:t>Vue</a:t>
            </a:r>
            <a:r>
              <a:rPr lang="es-CO" sz="40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 err="1"/>
              <a:t>Backend</a:t>
            </a:r>
            <a:r>
              <a:rPr lang="es-CO" sz="4000" dirty="0"/>
              <a:t> (.NET 5)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/>
              <a:t>Infraestructura (Linux – Docker[Dev])</a:t>
            </a:r>
          </a:p>
        </p:txBody>
      </p:sp>
    </p:spTree>
    <p:extLst>
      <p:ext uri="{BB962C8B-B14F-4D97-AF65-F5344CB8AC3E}">
        <p14:creationId xmlns:p14="http://schemas.microsoft.com/office/powerpoint/2010/main" val="332960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1045773-79FE-4217-BD2A-CC53AB340A11}"/>
              </a:ext>
            </a:extLst>
          </p:cNvPr>
          <p:cNvSpPr txBox="1"/>
          <p:nvPr/>
        </p:nvSpPr>
        <p:spPr>
          <a:xfrm>
            <a:off x="213064" y="266330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Repositorio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66B9AC-D2D7-4191-AA61-D886BD616D0D}"/>
              </a:ext>
            </a:extLst>
          </p:cNvPr>
          <p:cNvSpPr txBox="1"/>
          <p:nvPr/>
        </p:nvSpPr>
        <p:spPr>
          <a:xfrm>
            <a:off x="213064" y="1731535"/>
            <a:ext cx="11292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/>
              <a:t>https://github.com/casanaredevs/portal</a:t>
            </a:r>
          </a:p>
        </p:txBody>
      </p:sp>
    </p:spTree>
    <p:extLst>
      <p:ext uri="{BB962C8B-B14F-4D97-AF65-F5344CB8AC3E}">
        <p14:creationId xmlns:p14="http://schemas.microsoft.com/office/powerpoint/2010/main" val="424828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1045773-79FE-4217-BD2A-CC53AB340A11}"/>
              </a:ext>
            </a:extLst>
          </p:cNvPr>
          <p:cNvSpPr txBox="1"/>
          <p:nvPr/>
        </p:nvSpPr>
        <p:spPr>
          <a:xfrm>
            <a:off x="213064" y="266330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Reglas básicas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66B9AC-D2D7-4191-AA61-D886BD616D0D}"/>
              </a:ext>
            </a:extLst>
          </p:cNvPr>
          <p:cNvSpPr txBox="1"/>
          <p:nvPr/>
        </p:nvSpPr>
        <p:spPr>
          <a:xfrm>
            <a:off x="213064" y="1731535"/>
            <a:ext cx="11292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 err="1"/>
              <a:t>Github</a:t>
            </a:r>
            <a:r>
              <a:rPr lang="es-CO" sz="4000" dirty="0"/>
              <a:t> Flow https://guides.github.com/introduction/flow/</a:t>
            </a:r>
          </a:p>
          <a:p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40733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1045773-79FE-4217-BD2A-CC53AB340A11}"/>
              </a:ext>
            </a:extLst>
          </p:cNvPr>
          <p:cNvSpPr txBox="1"/>
          <p:nvPr/>
        </p:nvSpPr>
        <p:spPr>
          <a:xfrm>
            <a:off x="213064" y="266330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Tareas 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66B9AC-D2D7-4191-AA61-D886BD616D0D}"/>
              </a:ext>
            </a:extLst>
          </p:cNvPr>
          <p:cNvSpPr txBox="1"/>
          <p:nvPr/>
        </p:nvSpPr>
        <p:spPr>
          <a:xfrm>
            <a:off x="213064" y="1731535"/>
            <a:ext cx="112923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/>
              <a:t>Definir requerimientos (Reunión Jueves 6.30pm)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/>
              <a:t>Crear el Proyecto en </a:t>
            </a:r>
            <a:r>
              <a:rPr lang="es-CO" sz="4000" dirty="0" err="1"/>
              <a:t>Github</a:t>
            </a:r>
            <a:r>
              <a:rPr lang="es-CO" sz="4000" dirty="0"/>
              <a:t> (JD)</a:t>
            </a:r>
          </a:p>
          <a:p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997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117</Words>
  <Application>Microsoft Office PowerPoint</Application>
  <PresentationFormat>Panorámica</PresentationFormat>
  <Paragraphs>21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Juan David Pareja Soto</cp:lastModifiedBy>
  <cp:revision>9</cp:revision>
  <dcterms:modified xsi:type="dcterms:W3CDTF">2021-01-27T00:10:51Z</dcterms:modified>
</cp:coreProperties>
</file>