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 snapToObjects="1">
      <p:cViewPr>
        <p:scale>
          <a:sx n="138" d="100"/>
          <a:sy n="138" d="100"/>
        </p:scale>
        <p:origin x="-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3:08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8191,'5'0'0,"-2"0"0,0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2:52:3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6T12:52:4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83AF-1F99-894D-9294-0D65227C8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FF94F-9B52-A849-B542-DD5E3781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DF38-8F08-8E4B-902E-56E7EEAE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C3B1-C594-3346-89C4-2B75728E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2C0D-212F-404B-AE3C-266F8BD1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C505-B491-4B46-A0EB-52A5ED75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6245F-DD37-7742-9ECE-8C42455C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9258-E1AE-D94D-A2B2-F2341FE7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0C2-067C-6C43-B9E3-43E153C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3512-B24F-F946-969D-D3A97019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36BBE-AA92-294E-A25B-482F1CCAA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AC-C236-5546-9664-2A5EBCCF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DBBF-8CAD-4B4B-A9EE-7115D8B6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8171-2BEF-E048-8CF7-936DCBED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3CE1-962C-FA47-98DF-D8445742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5C5F-9C5C-E04C-A4E2-9BE55E15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31E5-659D-DD4B-B3E5-2523F452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43C7-A106-B040-B9A0-E2B04A3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D643-5BEA-234E-9594-FD42A6C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AB6F-E8E7-C74A-9881-AF1E5C4A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AE73-C7C7-7E4E-A0C1-D4A4BD82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BF87F-2E54-C143-A5DE-D1118C1F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A056-92D2-B749-9E05-1F1A05B7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5C43-E418-8140-A4C3-9C1E2B62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3509-31CB-1046-A15B-193ECFD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4B2-B30B-6D4F-8CE1-2FC88309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68CD-146E-954C-A89B-36A25C041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CD69-AB42-5545-B8D9-A642D1330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DD7A8-ADE7-9A40-AA96-965F95FD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0A5E-7968-7940-AAC1-110364A1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DED7-0876-9347-B1A0-AD68F3BC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713E-A755-4047-86C6-094C826B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9F200-DF55-564F-91EC-645E445E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1D53-99B7-D74E-87EA-F619279C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72F49-2480-4F45-B6E5-0CE2E36C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76BED-6855-F448-BA8B-0154DC3F3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BA516-1F56-8C4F-9D94-56D2DAC5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95515-2D7E-5646-996D-D9EB6269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81E62-01F9-F642-8E25-EF9961C1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A103-E8DC-0742-89BE-7F797A83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E097-33A1-2446-A58F-BA024A5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F5481-42E7-424A-AE04-19FCEF4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72D43-8F14-EE4E-86FC-C72C25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FDFE2-4817-D242-9F12-C2535B57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86931-8280-C640-B5D1-0895A0F4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2A9C0-4F82-1E4B-80DF-53AB3AAC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46D-DA11-D24C-A3EE-9DBFC242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0E51-0800-7643-9994-F79B2E92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7DF3-1699-774F-9F5F-168C6522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F522-FEAF-DA4D-9C3A-2808200B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0F05-6A6E-F646-A034-7E94C24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4572-C243-374C-830A-63A8E457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61BC-738F-9F42-BB35-D0175D72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563B0-D0E9-E548-B48A-33C7A730F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1161-C3B9-9A41-A5CC-A45F748D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8A1E-2355-334C-B067-6E59AADD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ABB3-4681-1048-AC30-E0D53E8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A77CF-FF23-C74B-851A-6D4345E4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0D97C-A898-9746-A57C-F802F536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66ED-2761-B44C-A63A-5A8CE1C1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00DF3-72B5-5041-B452-A836C7922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4CC8-93B4-CA4A-986B-6206692E3DC2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5447-2CC6-E345-9D2C-95EC8AD30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491D-3240-F443-8B2C-9EA50A4E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C2A3-4835-A14C-8317-648067874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gif"/><Relationship Id="rId7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6EB2-0A0C-6245-8B71-C301E469A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45286-634E-3D41-93A0-DF3B8B25B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Aldion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7328-67C0-9D49-9992-DD93EB08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Installing Database</a:t>
            </a:r>
          </a:p>
        </p:txBody>
      </p:sp>
    </p:spTree>
    <p:extLst>
      <p:ext uri="{BB962C8B-B14F-4D97-AF65-F5344CB8AC3E}">
        <p14:creationId xmlns:p14="http://schemas.microsoft.com/office/powerpoint/2010/main" val="3566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6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FBDC9F5A-9265-FA46-87F5-AF10FEBF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7511" y="643467"/>
            <a:ext cx="663697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AED0D2B-FF0F-F343-A18A-3325A2C00643}"/>
                  </a:ext>
                </a:extLst>
              </p14:cNvPr>
              <p14:cNvContentPartPr/>
              <p14:nvPr/>
            </p14:nvContentPartPr>
            <p14:xfrm>
              <a:off x="2534111" y="1949818"/>
              <a:ext cx="39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AED0D2B-FF0F-F343-A18A-3325A2C006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5111" y="1940818"/>
                <a:ext cx="216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86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QL LEFT JOIN">
            <a:extLst>
              <a:ext uri="{FF2B5EF4-FFF2-40B4-BE49-F238E27FC236}">
                <a16:creationId xmlns:a16="http://schemas.microsoft.com/office/drawing/2014/main" id="{B9A81782-B8A2-9C43-A457-8FC794A8B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7" y="2508250"/>
            <a:ext cx="2540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L INNER JOIN">
            <a:extLst>
              <a:ext uri="{FF2B5EF4-FFF2-40B4-BE49-F238E27FC236}">
                <a16:creationId xmlns:a16="http://schemas.microsoft.com/office/drawing/2014/main" id="{0245D657-1978-3340-B70B-CD77C040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508250"/>
            <a:ext cx="2540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QL RIGHT JOIN">
            <a:extLst>
              <a:ext uri="{FF2B5EF4-FFF2-40B4-BE49-F238E27FC236}">
                <a16:creationId xmlns:a16="http://schemas.microsoft.com/office/drawing/2014/main" id="{A25D2483-56AB-F84A-B130-D87E299A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2508250"/>
            <a:ext cx="2537379" cy="18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QL FULL OUTER JOIN">
            <a:extLst>
              <a:ext uri="{FF2B5EF4-FFF2-40B4-BE49-F238E27FC236}">
                <a16:creationId xmlns:a16="http://schemas.microsoft.com/office/drawing/2014/main" id="{05691860-2E75-D146-B102-5437A958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73" y="2508250"/>
            <a:ext cx="2540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86334B-036A-5343-AE2C-BB83E9267939}"/>
                  </a:ext>
                </a:extLst>
              </p14:cNvPr>
              <p14:cNvContentPartPr/>
              <p14:nvPr/>
            </p14:nvContentPartPr>
            <p14:xfrm>
              <a:off x="5112656" y="357225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86334B-036A-5343-AE2C-BB83E92679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3656" y="35636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81A986-BA68-9A44-9E27-391A5B5F1880}"/>
                  </a:ext>
                </a:extLst>
              </p14:cNvPr>
              <p14:cNvContentPartPr/>
              <p14:nvPr/>
            </p14:nvContentPartPr>
            <p14:xfrm>
              <a:off x="558656" y="4989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81A986-BA68-9A44-9E27-391A5B5F18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656" y="4902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B351-6AA6-D44B-9466-3228EDE50155}"/>
              </a:ext>
            </a:extLst>
          </p:cNvPr>
          <p:cNvSpPr txBox="1"/>
          <p:nvPr/>
        </p:nvSpPr>
        <p:spPr>
          <a:xfrm>
            <a:off x="543920" y="175767"/>
            <a:ext cx="99426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JOIN</a:t>
            </a:r>
          </a:p>
          <a:p>
            <a:r>
              <a:rPr lang="en-US" dirty="0" err="1"/>
              <a:t>Mereturn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A yang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B</a:t>
            </a:r>
          </a:p>
          <a:p>
            <a:endParaRPr lang="en-US" dirty="0"/>
          </a:p>
          <a:p>
            <a:r>
              <a:rPr lang="en-US" dirty="0"/>
              <a:t>RIGHT JOIN</a:t>
            </a:r>
          </a:p>
          <a:p>
            <a:r>
              <a:rPr lang="en-US" dirty="0" err="1"/>
              <a:t>Kebalikan</a:t>
            </a:r>
            <a:r>
              <a:rPr lang="en-US" dirty="0"/>
              <a:t> LEFT JOIN</a:t>
            </a:r>
          </a:p>
          <a:p>
            <a:endParaRPr lang="en-US" dirty="0"/>
          </a:p>
          <a:p>
            <a:r>
              <a:rPr lang="en-US" dirty="0"/>
              <a:t>INNER JOIN</a:t>
            </a:r>
          </a:p>
          <a:p>
            <a:r>
              <a:rPr lang="en-US" dirty="0" err="1"/>
              <a:t>Meretrurn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pada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FULL JOIN</a:t>
            </a:r>
          </a:p>
          <a:p>
            <a:r>
              <a:rPr lang="en-US" dirty="0" err="1"/>
              <a:t>Mereturn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 masing </a:t>
            </a:r>
            <a:r>
              <a:rPr lang="en-US" dirty="0" err="1"/>
              <a:t>tabel</a:t>
            </a:r>
            <a:r>
              <a:rPr lang="en-US" dirty="0"/>
              <a:t> / </a:t>
            </a:r>
            <a:r>
              <a:rPr lang="en-US" dirty="0" err="1"/>
              <a:t>salahsatu</a:t>
            </a:r>
            <a:r>
              <a:rPr lang="en-US" dirty="0"/>
              <a:t> / </a:t>
            </a:r>
            <a:r>
              <a:rPr lang="en-US" dirty="0" err="1"/>
              <a:t>keduanya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5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B786-ECE3-C044-BADE-9C62C8EB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DB9D-5F19-8B45-AD63-039E16A8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https://dev.mysql.com/doc/employee/en/</a:t>
            </a:r>
          </a:p>
          <a:p>
            <a:r>
              <a:rPr lang="en-US" dirty="0"/>
              <a:t>https://www.w3schools.com/sql/</a:t>
            </a:r>
          </a:p>
          <a:p>
            <a:r>
              <a:rPr lang="en-US" dirty="0" err="1"/>
              <a:t>Progate</a:t>
            </a:r>
            <a:r>
              <a:rPr lang="en-US" dirty="0"/>
              <a:t> SQL Class I, II, III</a:t>
            </a:r>
          </a:p>
          <a:p>
            <a:r>
              <a:rPr lang="en-US" dirty="0"/>
              <a:t>https://towardsdatascience.com/top-10-databases-to-use-in-2021-d7e6a85402ba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en-US" dirty="0" err="1"/>
              <a:t>ddl</a:t>
            </a:r>
            <a:r>
              <a:rPr lang="en-US" dirty="0"/>
              <a:t>-</a:t>
            </a:r>
            <a:r>
              <a:rPr lang="en-US" dirty="0" err="1"/>
              <a:t>dql</a:t>
            </a:r>
            <a:r>
              <a:rPr lang="en-US" dirty="0"/>
              <a:t>-</a:t>
            </a:r>
            <a:r>
              <a:rPr lang="en-US" dirty="0" err="1"/>
              <a:t>dml</a:t>
            </a:r>
            <a:r>
              <a:rPr lang="en-US" dirty="0"/>
              <a:t>-dcl-</a:t>
            </a:r>
            <a:r>
              <a:rPr lang="en-US" dirty="0" err="1"/>
              <a:t>tcl</a:t>
            </a:r>
            <a:r>
              <a:rPr lang="en-US" dirty="0"/>
              <a:t>-commands/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114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Database II</vt:lpstr>
      <vt:lpstr>Installing Database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II</dc:title>
  <dc:creator>Office 365</dc:creator>
  <cp:lastModifiedBy>Office 365</cp:lastModifiedBy>
  <cp:revision>2</cp:revision>
  <dcterms:created xsi:type="dcterms:W3CDTF">2021-11-25T15:18:44Z</dcterms:created>
  <dcterms:modified xsi:type="dcterms:W3CDTF">2021-12-10T13:11:02Z</dcterms:modified>
</cp:coreProperties>
</file>