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352" r:id="rId5"/>
    <p:sldId id="353" r:id="rId6"/>
    <p:sldId id="350" r:id="rId7"/>
    <p:sldId id="351" r:id="rId8"/>
    <p:sldId id="258" r:id="rId9"/>
    <p:sldId id="260" r:id="rId10"/>
    <p:sldId id="262" r:id="rId11"/>
    <p:sldId id="267" r:id="rId12"/>
    <p:sldId id="268" r:id="rId13"/>
    <p:sldId id="269" r:id="rId14"/>
    <p:sldId id="355" r:id="rId15"/>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54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8030FB-BB81-4ADC-871C-6A5C5DFB9EC1}" type="datetimeFigureOut">
              <a:rPr lang="id-ID" smtClean="0"/>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8EE75B-01AE-4DC8-B8EC-20EA9130FF74}" type="slidenum">
              <a:rPr lang="id-ID" smtClean="0"/>
            </a:fld>
            <a:endParaRPr lang="id-ID"/>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7"/>
        <p:cNvGrpSpPr/>
        <p:nvPr/>
      </p:nvGrpSpPr>
      <p:grpSpPr>
        <a:xfrm>
          <a:off x="0" y="0"/>
          <a:ext cx="0" cy="0"/>
          <a:chOff x="0" y="0"/>
          <a:chExt cx="0" cy="0"/>
        </a:xfrm>
      </p:grpSpPr>
      <p:sp>
        <p:nvSpPr>
          <p:cNvPr id="578" name="Google Shape;57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9" name="Google Shape;57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7"/>
        <p:cNvGrpSpPr/>
        <p:nvPr/>
      </p:nvGrpSpPr>
      <p:grpSpPr>
        <a:xfrm>
          <a:off x="0" y="0"/>
          <a:ext cx="0" cy="0"/>
          <a:chOff x="0" y="0"/>
          <a:chExt cx="0" cy="0"/>
        </a:xfrm>
      </p:grpSpPr>
      <p:sp>
        <p:nvSpPr>
          <p:cNvPr id="578" name="Google Shape;57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9" name="Google Shape;57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83"/>
        <p:cNvGrpSpPr/>
        <p:nvPr/>
      </p:nvGrpSpPr>
      <p:grpSpPr>
        <a:xfrm>
          <a:off x="0" y="0"/>
          <a:ext cx="0" cy="0"/>
          <a:chOff x="0" y="0"/>
          <a:chExt cx="0" cy="0"/>
        </a:xfrm>
      </p:grpSpPr>
      <p:sp>
        <p:nvSpPr>
          <p:cNvPr id="584" name="Google Shape;58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5" name="Google Shape;58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83"/>
        <p:cNvGrpSpPr/>
        <p:nvPr/>
      </p:nvGrpSpPr>
      <p:grpSpPr>
        <a:xfrm>
          <a:off x="0" y="0"/>
          <a:ext cx="0" cy="0"/>
          <a:chOff x="0" y="0"/>
          <a:chExt cx="0" cy="0"/>
        </a:xfrm>
      </p:grpSpPr>
      <p:sp>
        <p:nvSpPr>
          <p:cNvPr id="584" name="Google Shape;58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5" name="Google Shape;58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83"/>
        <p:cNvGrpSpPr/>
        <p:nvPr/>
      </p:nvGrpSpPr>
      <p:grpSpPr>
        <a:xfrm>
          <a:off x="0" y="0"/>
          <a:ext cx="0" cy="0"/>
          <a:chOff x="0" y="0"/>
          <a:chExt cx="0" cy="0"/>
        </a:xfrm>
      </p:grpSpPr>
      <p:sp>
        <p:nvSpPr>
          <p:cNvPr id="584" name="Google Shape;58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5" name="Google Shape;58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83"/>
        <p:cNvGrpSpPr/>
        <p:nvPr/>
      </p:nvGrpSpPr>
      <p:grpSpPr>
        <a:xfrm>
          <a:off x="0" y="0"/>
          <a:ext cx="0" cy="0"/>
          <a:chOff x="0" y="0"/>
          <a:chExt cx="0" cy="0"/>
        </a:xfrm>
      </p:grpSpPr>
      <p:sp>
        <p:nvSpPr>
          <p:cNvPr id="584" name="Google Shape;58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5" name="Google Shape;58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83"/>
        <p:cNvGrpSpPr/>
        <p:nvPr/>
      </p:nvGrpSpPr>
      <p:grpSpPr>
        <a:xfrm>
          <a:off x="0" y="0"/>
          <a:ext cx="0" cy="0"/>
          <a:chOff x="0" y="0"/>
          <a:chExt cx="0" cy="0"/>
        </a:xfrm>
      </p:grpSpPr>
      <p:sp>
        <p:nvSpPr>
          <p:cNvPr id="584" name="Google Shape;58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5" name="Google Shape;58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90"/>
        <p:cNvGrpSpPr/>
        <p:nvPr/>
      </p:nvGrpSpPr>
      <p:grpSpPr>
        <a:xfrm>
          <a:off x="0" y="0"/>
          <a:ext cx="0" cy="0"/>
          <a:chOff x="0" y="0"/>
          <a:chExt cx="0" cy="0"/>
        </a:xfrm>
      </p:grpSpPr>
      <p:sp>
        <p:nvSpPr>
          <p:cNvPr id="591" name="Google Shape;5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2" name="Google Shape;5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00D0F861-EA4F-4DEA-82A8-8F83D38A0B7B}" type="datetimeFigureOut">
              <a:rPr lang="id-ID" smtClean="0"/>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E005E18-95C6-4FB7-A0ED-FD58C22BFE41}" type="slidenum">
              <a:rPr lang="id-ID" smtClean="0"/>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id-ID"/>
          </a:p>
        </p:txBody>
      </p:sp>
      <p:sp>
        <p:nvSpPr>
          <p:cNvPr id="4" name="Date Placeholder 3"/>
          <p:cNvSpPr>
            <a:spLocks noGrp="1"/>
          </p:cNvSpPr>
          <p:nvPr>
            <p:ph type="dt" sz="half" idx="10"/>
          </p:nvPr>
        </p:nvSpPr>
        <p:spPr/>
        <p:txBody>
          <a:bodyPr/>
          <a:lstStyle/>
          <a:p>
            <a:fld id="{00D0F861-EA4F-4DEA-82A8-8F83D38A0B7B}" type="datetimeFigureOut">
              <a:rPr lang="id-ID" smtClean="0"/>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E005E18-95C6-4FB7-A0ED-FD58C22BFE41}" type="slidenum">
              <a:rPr lang="id-ID" smtClean="0"/>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id-ID"/>
          </a:p>
        </p:txBody>
      </p:sp>
      <p:sp>
        <p:nvSpPr>
          <p:cNvPr id="4" name="Date Placeholder 3"/>
          <p:cNvSpPr>
            <a:spLocks noGrp="1"/>
          </p:cNvSpPr>
          <p:nvPr>
            <p:ph type="dt" sz="half" idx="10"/>
          </p:nvPr>
        </p:nvSpPr>
        <p:spPr/>
        <p:txBody>
          <a:bodyPr/>
          <a:lstStyle/>
          <a:p>
            <a:fld id="{00D0F861-EA4F-4DEA-82A8-8F83D38A0B7B}" type="datetimeFigureOut">
              <a:rPr lang="id-ID" smtClean="0"/>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E005E18-95C6-4FB7-A0ED-FD58C22BFE41}" type="slidenum">
              <a:rPr lang="id-ID" smtClean="0"/>
            </a:fld>
            <a:endParaRPr lang="id-I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01 Title">
  <p:cSld name="001 Title">
    <p:spTree>
      <p:nvGrpSpPr>
        <p:cNvPr id="1" name="Shape 12"/>
        <p:cNvGrpSpPr/>
        <p:nvPr/>
      </p:nvGrpSpPr>
      <p:grpSpPr>
        <a:xfrm>
          <a:off x="0" y="0"/>
          <a:ext cx="0" cy="0"/>
          <a:chOff x="0" y="0"/>
          <a:chExt cx="0" cy="0"/>
        </a:xfrm>
      </p:grpSpPr>
      <p:sp>
        <p:nvSpPr>
          <p:cNvPr id="13" name="Google Shape;13;p3"/>
          <p:cNvSpPr/>
          <p:nvPr/>
        </p:nvSpPr>
        <p:spPr>
          <a:xfrm>
            <a:off x="10064722" y="5100946"/>
            <a:ext cx="1749837" cy="1441942"/>
          </a:xfrm>
          <a:custGeom>
            <a:avLst/>
            <a:gdLst/>
            <a:ahLst/>
            <a:cxnLst/>
            <a:rect l="l" t="t" r="r" b="b"/>
            <a:pathLst>
              <a:path w="1749837" h="1441942" extrusionOk="0">
                <a:moveTo>
                  <a:pt x="0" y="0"/>
                </a:moveTo>
                <a:lnTo>
                  <a:pt x="1749837" y="0"/>
                </a:lnTo>
                <a:lnTo>
                  <a:pt x="1749837" y="1441942"/>
                </a:lnTo>
                <a:lnTo>
                  <a:pt x="0" y="1441942"/>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 name="Google Shape;14;p3"/>
          <p:cNvSpPr txBox="1">
            <a:spLocks noGrp="1"/>
          </p:cNvSpPr>
          <p:nvPr>
            <p:ph type="subTitle" idx="1"/>
          </p:nvPr>
        </p:nvSpPr>
        <p:spPr>
          <a:xfrm>
            <a:off x="733350" y="5212900"/>
            <a:ext cx="10725300" cy="586500"/>
          </a:xfrm>
          <a:prstGeom prst="rect">
            <a:avLst/>
          </a:prstGeom>
          <a:noFill/>
          <a:ln>
            <a:noFill/>
          </a:ln>
        </p:spPr>
        <p:txBody>
          <a:bodyPr spcFirstLastPara="1" wrap="square" lIns="121900" tIns="121900" rIns="121900" bIns="121900" anchor="ctr" anchorCtr="0">
            <a:noAutofit/>
          </a:bodyPr>
          <a:lstStyle>
            <a:lvl1pPr lvl="0" algn="ctr">
              <a:lnSpc>
                <a:spcPct val="100000"/>
              </a:lnSpc>
              <a:spcBef>
                <a:spcPts val="0"/>
              </a:spcBef>
              <a:spcAft>
                <a:spcPts val="0"/>
              </a:spcAft>
              <a:buSzPts val="1900"/>
              <a:buNone/>
              <a:defRPr/>
            </a:lvl1pPr>
            <a:lvl2pPr lvl="1" algn="l">
              <a:lnSpc>
                <a:spcPct val="115000"/>
              </a:lnSpc>
              <a:spcBef>
                <a:spcPts val="0"/>
              </a:spcBef>
              <a:spcAft>
                <a:spcPts val="0"/>
              </a:spcAft>
              <a:buSzPts val="1900"/>
              <a:buNone/>
              <a:defRPr/>
            </a:lvl2pPr>
            <a:lvl3pPr lvl="2" algn="l">
              <a:lnSpc>
                <a:spcPct val="115000"/>
              </a:lnSpc>
              <a:spcBef>
                <a:spcPts val="2100"/>
              </a:spcBef>
              <a:spcAft>
                <a:spcPts val="0"/>
              </a:spcAft>
              <a:buSzPts val="1900"/>
              <a:buNone/>
              <a:defRPr/>
            </a:lvl3pPr>
            <a:lvl4pPr lvl="3" algn="l">
              <a:lnSpc>
                <a:spcPct val="115000"/>
              </a:lnSpc>
              <a:spcBef>
                <a:spcPts val="2100"/>
              </a:spcBef>
              <a:spcAft>
                <a:spcPts val="0"/>
              </a:spcAft>
              <a:buSzPts val="1900"/>
              <a:buNone/>
              <a:defRPr/>
            </a:lvl4pPr>
            <a:lvl5pPr lvl="4" algn="l">
              <a:lnSpc>
                <a:spcPct val="115000"/>
              </a:lnSpc>
              <a:spcBef>
                <a:spcPts val="2100"/>
              </a:spcBef>
              <a:spcAft>
                <a:spcPts val="0"/>
              </a:spcAft>
              <a:buSzPts val="1900"/>
              <a:buNone/>
              <a:defRPr/>
            </a:lvl5pPr>
            <a:lvl6pPr lvl="5" algn="l">
              <a:lnSpc>
                <a:spcPct val="115000"/>
              </a:lnSpc>
              <a:spcBef>
                <a:spcPts val="2100"/>
              </a:spcBef>
              <a:spcAft>
                <a:spcPts val="0"/>
              </a:spcAft>
              <a:buSzPts val="1900"/>
              <a:buNone/>
              <a:defRPr/>
            </a:lvl6pPr>
            <a:lvl7pPr lvl="6" algn="l">
              <a:lnSpc>
                <a:spcPct val="115000"/>
              </a:lnSpc>
              <a:spcBef>
                <a:spcPts val="2100"/>
              </a:spcBef>
              <a:spcAft>
                <a:spcPts val="0"/>
              </a:spcAft>
              <a:buSzPts val="1900"/>
              <a:buNone/>
              <a:defRPr/>
            </a:lvl7pPr>
            <a:lvl8pPr lvl="7" algn="l">
              <a:lnSpc>
                <a:spcPct val="115000"/>
              </a:lnSpc>
              <a:spcBef>
                <a:spcPts val="2100"/>
              </a:spcBef>
              <a:spcAft>
                <a:spcPts val="0"/>
              </a:spcAft>
              <a:buSzPts val="1900"/>
              <a:buNone/>
              <a:defRPr/>
            </a:lvl8pPr>
            <a:lvl9pPr lvl="8" algn="l">
              <a:lnSpc>
                <a:spcPct val="115000"/>
              </a:lnSpc>
              <a:spcBef>
                <a:spcPts val="2100"/>
              </a:spcBef>
              <a:spcAft>
                <a:spcPts val="2100"/>
              </a:spcAft>
              <a:buSzPts val="1900"/>
              <a:buNone/>
              <a:defRPr/>
            </a:lvl9pPr>
          </a:lstStyle>
          <a:p/>
        </p:txBody>
      </p:sp>
      <p:sp>
        <p:nvSpPr>
          <p:cNvPr id="15" name="Google Shape;15;p3"/>
          <p:cNvSpPr txBox="1">
            <a:spLocks noGrp="1"/>
          </p:cNvSpPr>
          <p:nvPr>
            <p:ph type="title"/>
          </p:nvPr>
        </p:nvSpPr>
        <p:spPr>
          <a:xfrm>
            <a:off x="1411500" y="2165550"/>
            <a:ext cx="9369000" cy="2526900"/>
          </a:xfrm>
          <a:prstGeom prst="rect">
            <a:avLst/>
          </a:prstGeom>
          <a:noFill/>
          <a:ln>
            <a:noFill/>
          </a:ln>
        </p:spPr>
        <p:txBody>
          <a:bodyPr spcFirstLastPara="1" wrap="square" lIns="121900" tIns="121900" rIns="121900" bIns="121900" anchor="ctr" anchorCtr="0">
            <a:noAutofit/>
          </a:bodyPr>
          <a:lstStyle>
            <a:lvl1pPr marR="0" lvl="0" algn="ctr">
              <a:lnSpc>
                <a:spcPct val="80000"/>
              </a:lnSpc>
              <a:spcBef>
                <a:spcPts val="0"/>
              </a:spcBef>
              <a:spcAft>
                <a:spcPts val="0"/>
              </a:spcAft>
              <a:buClr>
                <a:schemeClr val="dk1"/>
              </a:buClr>
              <a:buSzPts val="9000"/>
              <a:buFont typeface="Aldrich"/>
              <a:buNone/>
              <a:defRPr sz="7200"/>
            </a:lvl1pPr>
            <a:lvl2pPr lvl="1" algn="l">
              <a:lnSpc>
                <a:spcPct val="10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p:txBody>
      </p:sp>
      <p:sp>
        <p:nvSpPr>
          <p:cNvPr id="16" name="Google Shape;16;p3"/>
          <p:cNvSpPr/>
          <p:nvPr/>
        </p:nvSpPr>
        <p:spPr>
          <a:xfrm>
            <a:off x="288477" y="257967"/>
            <a:ext cx="2027384" cy="2027379"/>
          </a:xfrm>
          <a:custGeom>
            <a:avLst/>
            <a:gdLst/>
            <a:ahLst/>
            <a:cxnLst/>
            <a:rect l="l" t="t" r="r" b="b"/>
            <a:pathLst>
              <a:path w="2027384" h="2027379" extrusionOk="0">
                <a:moveTo>
                  <a:pt x="0" y="1013691"/>
                </a:moveTo>
                <a:cubicBezTo>
                  <a:pt x="0" y="453844"/>
                  <a:pt x="453845" y="0"/>
                  <a:pt x="1013687" y="0"/>
                </a:cubicBezTo>
                <a:cubicBezTo>
                  <a:pt x="1573538" y="0"/>
                  <a:pt x="2027385" y="453844"/>
                  <a:pt x="2027385" y="1013691"/>
                </a:cubicBezTo>
                <a:cubicBezTo>
                  <a:pt x="2027385" y="1573532"/>
                  <a:pt x="1573538" y="2027379"/>
                  <a:pt x="1013687" y="2027379"/>
                </a:cubicBezTo>
                <a:cubicBezTo>
                  <a:pt x="453845" y="2027379"/>
                  <a:pt x="0" y="1573532"/>
                  <a:pt x="0" y="101369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7" name="Google Shape;17;p3"/>
          <p:cNvGrpSpPr/>
          <p:nvPr/>
        </p:nvGrpSpPr>
        <p:grpSpPr>
          <a:xfrm>
            <a:off x="2584523" y="470733"/>
            <a:ext cx="1971626" cy="785099"/>
            <a:chOff x="2508323" y="394533"/>
            <a:chExt cx="1971626" cy="785099"/>
          </a:xfrm>
        </p:grpSpPr>
        <p:sp>
          <p:nvSpPr>
            <p:cNvPr id="18" name="Google Shape;18;p3"/>
            <p:cNvSpPr/>
            <p:nvPr/>
          </p:nvSpPr>
          <p:spPr>
            <a:xfrm>
              <a:off x="4391186" y="397048"/>
              <a:ext cx="88763" cy="782584"/>
            </a:xfrm>
            <a:custGeom>
              <a:avLst/>
              <a:gdLst/>
              <a:ahLst/>
              <a:cxnLst/>
              <a:rect l="l" t="t" r="r" b="b"/>
              <a:pathLst>
                <a:path w="88763" h="782584" extrusionOk="0">
                  <a:moveTo>
                    <a:pt x="88763" y="118"/>
                  </a:moveTo>
                  <a:lnTo>
                    <a:pt x="87716" y="782585"/>
                  </a:lnTo>
                  <a:lnTo>
                    <a:pt x="0" y="782470"/>
                  </a:lnTo>
                  <a:lnTo>
                    <a:pt x="1038" y="0"/>
                  </a:lnTo>
                  <a:lnTo>
                    <a:pt x="88763" y="118"/>
                  </a:lnTo>
                  <a:close/>
                </a:path>
              </a:pathLst>
            </a:custGeom>
            <a:solidFill>
              <a:srgbClr val="90644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 name="Google Shape;19;p3"/>
            <p:cNvSpPr/>
            <p:nvPr/>
          </p:nvSpPr>
          <p:spPr>
            <a:xfrm>
              <a:off x="4181979" y="396769"/>
              <a:ext cx="88763" cy="782587"/>
            </a:xfrm>
            <a:custGeom>
              <a:avLst/>
              <a:gdLst/>
              <a:ahLst/>
              <a:cxnLst/>
              <a:rect l="l" t="t" r="r" b="b"/>
              <a:pathLst>
                <a:path w="88763" h="782587" extrusionOk="0">
                  <a:moveTo>
                    <a:pt x="88763" y="117"/>
                  </a:moveTo>
                  <a:lnTo>
                    <a:pt x="87716" y="782587"/>
                  </a:lnTo>
                  <a:lnTo>
                    <a:pt x="0" y="782464"/>
                  </a:lnTo>
                  <a:lnTo>
                    <a:pt x="1038" y="0"/>
                  </a:lnTo>
                  <a:lnTo>
                    <a:pt x="88763" y="117"/>
                  </a:lnTo>
                  <a:close/>
                </a:path>
              </a:pathLst>
            </a:custGeom>
            <a:solidFill>
              <a:srgbClr val="90644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 name="Google Shape;20;p3"/>
            <p:cNvSpPr/>
            <p:nvPr/>
          </p:nvSpPr>
          <p:spPr>
            <a:xfrm>
              <a:off x="3972772" y="396489"/>
              <a:ext cx="88763" cy="782581"/>
            </a:xfrm>
            <a:custGeom>
              <a:avLst/>
              <a:gdLst/>
              <a:ahLst/>
              <a:cxnLst/>
              <a:rect l="l" t="t" r="r" b="b"/>
              <a:pathLst>
                <a:path w="88763" h="782581" extrusionOk="0">
                  <a:moveTo>
                    <a:pt x="88763" y="118"/>
                  </a:moveTo>
                  <a:lnTo>
                    <a:pt x="87716" y="782582"/>
                  </a:lnTo>
                  <a:lnTo>
                    <a:pt x="0" y="782467"/>
                  </a:lnTo>
                  <a:lnTo>
                    <a:pt x="1048" y="0"/>
                  </a:lnTo>
                  <a:lnTo>
                    <a:pt x="88763" y="118"/>
                  </a:lnTo>
                  <a:close/>
                </a:path>
              </a:pathLst>
            </a:custGeom>
            <a:solidFill>
              <a:srgbClr val="90644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 name="Google Shape;21;p3"/>
            <p:cNvSpPr/>
            <p:nvPr/>
          </p:nvSpPr>
          <p:spPr>
            <a:xfrm>
              <a:off x="3763565" y="396210"/>
              <a:ext cx="88763" cy="782584"/>
            </a:xfrm>
            <a:custGeom>
              <a:avLst/>
              <a:gdLst/>
              <a:ahLst/>
              <a:cxnLst/>
              <a:rect l="l" t="t" r="r" b="b"/>
              <a:pathLst>
                <a:path w="88763" h="782584" extrusionOk="0">
                  <a:moveTo>
                    <a:pt x="88763" y="117"/>
                  </a:moveTo>
                  <a:lnTo>
                    <a:pt x="87716" y="782585"/>
                  </a:lnTo>
                  <a:lnTo>
                    <a:pt x="0" y="782470"/>
                  </a:lnTo>
                  <a:lnTo>
                    <a:pt x="1048" y="0"/>
                  </a:lnTo>
                  <a:lnTo>
                    <a:pt x="88763" y="117"/>
                  </a:lnTo>
                  <a:close/>
                </a:path>
              </a:pathLst>
            </a:custGeom>
            <a:solidFill>
              <a:srgbClr val="90644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 name="Google Shape;22;p3"/>
            <p:cNvSpPr/>
            <p:nvPr/>
          </p:nvSpPr>
          <p:spPr>
            <a:xfrm>
              <a:off x="3554358" y="395930"/>
              <a:ext cx="88763" cy="782588"/>
            </a:xfrm>
            <a:custGeom>
              <a:avLst/>
              <a:gdLst/>
              <a:ahLst/>
              <a:cxnLst/>
              <a:rect l="l" t="t" r="r" b="b"/>
              <a:pathLst>
                <a:path w="88763" h="782588" extrusionOk="0">
                  <a:moveTo>
                    <a:pt x="88763" y="117"/>
                  </a:moveTo>
                  <a:lnTo>
                    <a:pt x="87716" y="782588"/>
                  </a:lnTo>
                  <a:lnTo>
                    <a:pt x="0" y="782465"/>
                  </a:lnTo>
                  <a:lnTo>
                    <a:pt x="1048" y="0"/>
                  </a:lnTo>
                  <a:lnTo>
                    <a:pt x="88763" y="117"/>
                  </a:lnTo>
                  <a:close/>
                </a:path>
              </a:pathLst>
            </a:custGeom>
            <a:solidFill>
              <a:srgbClr val="90644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 name="Google Shape;23;p3"/>
            <p:cNvSpPr/>
            <p:nvPr/>
          </p:nvSpPr>
          <p:spPr>
            <a:xfrm>
              <a:off x="3345151" y="395651"/>
              <a:ext cx="88763" cy="782581"/>
            </a:xfrm>
            <a:custGeom>
              <a:avLst/>
              <a:gdLst/>
              <a:ahLst/>
              <a:cxnLst/>
              <a:rect l="l" t="t" r="r" b="b"/>
              <a:pathLst>
                <a:path w="88763" h="782581" extrusionOk="0">
                  <a:moveTo>
                    <a:pt x="88763" y="117"/>
                  </a:moveTo>
                  <a:lnTo>
                    <a:pt x="87716" y="782582"/>
                  </a:lnTo>
                  <a:lnTo>
                    <a:pt x="0" y="782467"/>
                  </a:lnTo>
                  <a:lnTo>
                    <a:pt x="1048" y="0"/>
                  </a:lnTo>
                  <a:lnTo>
                    <a:pt x="88763" y="117"/>
                  </a:lnTo>
                  <a:close/>
                </a:path>
              </a:pathLst>
            </a:custGeom>
            <a:solidFill>
              <a:srgbClr val="90644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 name="Google Shape;24;p3"/>
            <p:cNvSpPr/>
            <p:nvPr/>
          </p:nvSpPr>
          <p:spPr>
            <a:xfrm>
              <a:off x="3135944" y="395371"/>
              <a:ext cx="88763" cy="782585"/>
            </a:xfrm>
            <a:custGeom>
              <a:avLst/>
              <a:gdLst/>
              <a:ahLst/>
              <a:cxnLst/>
              <a:rect l="l" t="t" r="r" b="b"/>
              <a:pathLst>
                <a:path w="88763" h="782585" extrusionOk="0">
                  <a:moveTo>
                    <a:pt x="88763" y="117"/>
                  </a:moveTo>
                  <a:lnTo>
                    <a:pt x="87716" y="782585"/>
                  </a:lnTo>
                  <a:lnTo>
                    <a:pt x="0" y="782471"/>
                  </a:lnTo>
                  <a:lnTo>
                    <a:pt x="1048" y="0"/>
                  </a:lnTo>
                  <a:lnTo>
                    <a:pt x="88763" y="117"/>
                  </a:lnTo>
                  <a:close/>
                </a:path>
              </a:pathLst>
            </a:custGeom>
            <a:solidFill>
              <a:srgbClr val="90644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 name="Google Shape;25;p3"/>
            <p:cNvSpPr/>
            <p:nvPr/>
          </p:nvSpPr>
          <p:spPr>
            <a:xfrm>
              <a:off x="2926737" y="395092"/>
              <a:ext cx="88763" cy="782588"/>
            </a:xfrm>
            <a:custGeom>
              <a:avLst/>
              <a:gdLst/>
              <a:ahLst/>
              <a:cxnLst/>
              <a:rect l="l" t="t" r="r" b="b"/>
              <a:pathLst>
                <a:path w="88763" h="782588" extrusionOk="0">
                  <a:moveTo>
                    <a:pt x="88763" y="117"/>
                  </a:moveTo>
                  <a:lnTo>
                    <a:pt x="87725" y="782588"/>
                  </a:lnTo>
                  <a:lnTo>
                    <a:pt x="0" y="782464"/>
                  </a:lnTo>
                  <a:lnTo>
                    <a:pt x="1048" y="0"/>
                  </a:lnTo>
                  <a:lnTo>
                    <a:pt x="88763" y="117"/>
                  </a:lnTo>
                  <a:close/>
                </a:path>
              </a:pathLst>
            </a:custGeom>
            <a:solidFill>
              <a:srgbClr val="90644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 name="Google Shape;26;p3"/>
            <p:cNvSpPr/>
            <p:nvPr/>
          </p:nvSpPr>
          <p:spPr>
            <a:xfrm>
              <a:off x="2717530" y="394812"/>
              <a:ext cx="88763" cy="782582"/>
            </a:xfrm>
            <a:custGeom>
              <a:avLst/>
              <a:gdLst/>
              <a:ahLst/>
              <a:cxnLst/>
              <a:rect l="l" t="t" r="r" b="b"/>
              <a:pathLst>
                <a:path w="88763" h="782582" extrusionOk="0">
                  <a:moveTo>
                    <a:pt x="88763" y="117"/>
                  </a:moveTo>
                  <a:lnTo>
                    <a:pt x="87725" y="782583"/>
                  </a:lnTo>
                  <a:lnTo>
                    <a:pt x="0" y="782468"/>
                  </a:lnTo>
                  <a:lnTo>
                    <a:pt x="1048" y="0"/>
                  </a:lnTo>
                  <a:lnTo>
                    <a:pt x="88763" y="117"/>
                  </a:lnTo>
                  <a:close/>
                </a:path>
              </a:pathLst>
            </a:custGeom>
            <a:solidFill>
              <a:srgbClr val="90644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 name="Google Shape;27;p3"/>
            <p:cNvSpPr/>
            <p:nvPr/>
          </p:nvSpPr>
          <p:spPr>
            <a:xfrm>
              <a:off x="2508323" y="394533"/>
              <a:ext cx="88773" cy="782585"/>
            </a:xfrm>
            <a:custGeom>
              <a:avLst/>
              <a:gdLst/>
              <a:ahLst/>
              <a:cxnLst/>
              <a:rect l="l" t="t" r="r" b="b"/>
              <a:pathLst>
                <a:path w="88773" h="782585" extrusionOk="0">
                  <a:moveTo>
                    <a:pt x="88773" y="117"/>
                  </a:moveTo>
                  <a:lnTo>
                    <a:pt x="87725" y="782585"/>
                  </a:lnTo>
                  <a:lnTo>
                    <a:pt x="0" y="782471"/>
                  </a:lnTo>
                  <a:lnTo>
                    <a:pt x="1048" y="0"/>
                  </a:lnTo>
                  <a:lnTo>
                    <a:pt x="88773" y="117"/>
                  </a:lnTo>
                  <a:close/>
                </a:path>
              </a:pathLst>
            </a:custGeom>
            <a:solidFill>
              <a:srgbClr val="90644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8" name="Google Shape;28;p3"/>
          <p:cNvSpPr/>
          <p:nvPr/>
        </p:nvSpPr>
        <p:spPr>
          <a:xfrm rot="10800000" flipH="1">
            <a:off x="127006" y="144592"/>
            <a:ext cx="3582787" cy="3969493"/>
          </a:xfrm>
          <a:custGeom>
            <a:avLst/>
            <a:gdLst/>
            <a:ahLst/>
            <a:cxnLst/>
            <a:rect l="l" t="t" r="r" b="b"/>
            <a:pathLst>
              <a:path w="3582787" h="3969493" extrusionOk="0">
                <a:moveTo>
                  <a:pt x="462857" y="0"/>
                </a:moveTo>
                <a:cubicBezTo>
                  <a:pt x="458080" y="14326"/>
                  <a:pt x="458302" y="14288"/>
                  <a:pt x="453525" y="28613"/>
                </a:cubicBezTo>
                <a:cubicBezTo>
                  <a:pt x="479797" y="28613"/>
                  <a:pt x="480133" y="28613"/>
                  <a:pt x="506405" y="28613"/>
                </a:cubicBezTo>
                <a:cubicBezTo>
                  <a:pt x="484910" y="14288"/>
                  <a:pt x="484352" y="14326"/>
                  <a:pt x="462857" y="0"/>
                </a:cubicBezTo>
                <a:close/>
                <a:moveTo>
                  <a:pt x="1634306" y="54750"/>
                </a:moveTo>
                <a:cubicBezTo>
                  <a:pt x="1624591" y="58626"/>
                  <a:pt x="1617637" y="72571"/>
                  <a:pt x="1614399" y="95183"/>
                </a:cubicBezTo>
                <a:cubicBezTo>
                  <a:pt x="1659795" y="108156"/>
                  <a:pt x="1640336" y="114081"/>
                  <a:pt x="1671635" y="76524"/>
                </a:cubicBezTo>
                <a:cubicBezTo>
                  <a:pt x="1656414" y="57493"/>
                  <a:pt x="1644022" y="50873"/>
                  <a:pt x="1634306" y="54750"/>
                </a:cubicBezTo>
                <a:close/>
                <a:moveTo>
                  <a:pt x="1314542" y="59722"/>
                </a:moveTo>
                <a:cubicBezTo>
                  <a:pt x="1321105" y="77638"/>
                  <a:pt x="1321039" y="77267"/>
                  <a:pt x="1327601" y="95183"/>
                </a:cubicBezTo>
                <a:cubicBezTo>
                  <a:pt x="1346708" y="78467"/>
                  <a:pt x="1347070" y="78934"/>
                  <a:pt x="1366177" y="62208"/>
                </a:cubicBezTo>
                <a:cubicBezTo>
                  <a:pt x="1340498" y="61017"/>
                  <a:pt x="1340212" y="60931"/>
                  <a:pt x="1314542" y="59722"/>
                </a:cubicBezTo>
                <a:close/>
                <a:moveTo>
                  <a:pt x="926336" y="76524"/>
                </a:moveTo>
                <a:cubicBezTo>
                  <a:pt x="921560" y="86077"/>
                  <a:pt x="902496" y="124206"/>
                  <a:pt x="897719" y="133760"/>
                </a:cubicBezTo>
                <a:cubicBezTo>
                  <a:pt x="907272" y="128978"/>
                  <a:pt x="945400" y="109909"/>
                  <a:pt x="954954" y="105137"/>
                </a:cubicBezTo>
                <a:cubicBezTo>
                  <a:pt x="950177" y="100365"/>
                  <a:pt x="931113" y="81286"/>
                  <a:pt x="926336" y="76524"/>
                </a:cubicBezTo>
                <a:close/>
                <a:moveTo>
                  <a:pt x="32972" y="138113"/>
                </a:moveTo>
                <a:cubicBezTo>
                  <a:pt x="28195" y="152438"/>
                  <a:pt x="28417" y="153038"/>
                  <a:pt x="23640" y="167345"/>
                </a:cubicBezTo>
                <a:cubicBezTo>
                  <a:pt x="54689" y="164963"/>
                  <a:pt x="54804" y="164754"/>
                  <a:pt x="85853" y="162373"/>
                </a:cubicBezTo>
                <a:cubicBezTo>
                  <a:pt x="59581" y="150428"/>
                  <a:pt x="59244" y="150047"/>
                  <a:pt x="32972" y="138113"/>
                </a:cubicBezTo>
                <a:close/>
                <a:moveTo>
                  <a:pt x="1031475" y="153038"/>
                </a:moveTo>
                <a:cubicBezTo>
                  <a:pt x="1026698" y="176927"/>
                  <a:pt x="1026920" y="176441"/>
                  <a:pt x="1022143" y="200320"/>
                </a:cubicBezTo>
                <a:cubicBezTo>
                  <a:pt x="1077185" y="194205"/>
                  <a:pt x="1059369" y="209064"/>
                  <a:pt x="1079378" y="162373"/>
                </a:cubicBezTo>
                <a:cubicBezTo>
                  <a:pt x="1055494" y="157591"/>
                  <a:pt x="1055359" y="157801"/>
                  <a:pt x="1031475" y="153038"/>
                </a:cubicBezTo>
                <a:close/>
                <a:moveTo>
                  <a:pt x="945622" y="257556"/>
                </a:moveTo>
                <a:cubicBezTo>
                  <a:pt x="940845" y="271891"/>
                  <a:pt x="941068" y="271862"/>
                  <a:pt x="936290" y="286179"/>
                </a:cubicBezTo>
                <a:cubicBezTo>
                  <a:pt x="986250" y="294237"/>
                  <a:pt x="1036250" y="253765"/>
                  <a:pt x="945622" y="257556"/>
                </a:cubicBezTo>
                <a:close/>
                <a:moveTo>
                  <a:pt x="1998876" y="301723"/>
                </a:moveTo>
                <a:cubicBezTo>
                  <a:pt x="1991113" y="316659"/>
                  <a:pt x="1991084" y="316668"/>
                  <a:pt x="1983321" y="331594"/>
                </a:cubicBezTo>
                <a:cubicBezTo>
                  <a:pt x="2001828" y="337556"/>
                  <a:pt x="2002133" y="338052"/>
                  <a:pt x="2020650" y="344033"/>
                </a:cubicBezTo>
                <a:cubicBezTo>
                  <a:pt x="2025422" y="326117"/>
                  <a:pt x="2025203" y="325860"/>
                  <a:pt x="2029975" y="307953"/>
                </a:cubicBezTo>
                <a:cubicBezTo>
                  <a:pt x="2014449" y="304962"/>
                  <a:pt x="2014401" y="304724"/>
                  <a:pt x="1998876" y="301723"/>
                </a:cubicBezTo>
                <a:close/>
                <a:moveTo>
                  <a:pt x="2206664" y="687438"/>
                </a:moveTo>
                <a:cubicBezTo>
                  <a:pt x="2167097" y="713813"/>
                  <a:pt x="2151800" y="725195"/>
                  <a:pt x="2158753" y="773916"/>
                </a:cubicBezTo>
                <a:cubicBezTo>
                  <a:pt x="2205978" y="750941"/>
                  <a:pt x="2231676" y="739550"/>
                  <a:pt x="2206664" y="687438"/>
                </a:cubicBezTo>
                <a:close/>
                <a:moveTo>
                  <a:pt x="1375502" y="869099"/>
                </a:moveTo>
                <a:cubicBezTo>
                  <a:pt x="1388647" y="885815"/>
                  <a:pt x="1388504" y="885977"/>
                  <a:pt x="1401639" y="902694"/>
                </a:cubicBezTo>
                <a:cubicBezTo>
                  <a:pt x="1417165" y="888368"/>
                  <a:pt x="1417222" y="888397"/>
                  <a:pt x="1432738" y="874081"/>
                </a:cubicBezTo>
                <a:cubicBezTo>
                  <a:pt x="1404077" y="871690"/>
                  <a:pt x="1404163" y="871480"/>
                  <a:pt x="1375502" y="869099"/>
                </a:cubicBezTo>
                <a:close/>
                <a:moveTo>
                  <a:pt x="324746" y="917000"/>
                </a:moveTo>
                <a:cubicBezTo>
                  <a:pt x="319970" y="940889"/>
                  <a:pt x="319569" y="941023"/>
                  <a:pt x="314792" y="964911"/>
                </a:cubicBezTo>
                <a:cubicBezTo>
                  <a:pt x="369834" y="958796"/>
                  <a:pt x="352640" y="973026"/>
                  <a:pt x="372650" y="926335"/>
                </a:cubicBezTo>
                <a:cubicBezTo>
                  <a:pt x="348766" y="921563"/>
                  <a:pt x="348630" y="921763"/>
                  <a:pt x="324746" y="917000"/>
                </a:cubicBezTo>
                <a:close/>
                <a:moveTo>
                  <a:pt x="983571" y="1045778"/>
                </a:moveTo>
                <a:cubicBezTo>
                  <a:pt x="940879" y="1064076"/>
                  <a:pt x="954034" y="1048550"/>
                  <a:pt x="940645" y="1088707"/>
                </a:cubicBezTo>
                <a:cubicBezTo>
                  <a:pt x="981103" y="1102195"/>
                  <a:pt x="961482" y="1104729"/>
                  <a:pt x="997880" y="1074401"/>
                </a:cubicBezTo>
                <a:cubicBezTo>
                  <a:pt x="990715" y="1060066"/>
                  <a:pt x="990737" y="1060104"/>
                  <a:pt x="983571" y="1045778"/>
                </a:cubicBezTo>
                <a:close/>
                <a:moveTo>
                  <a:pt x="1158387" y="1455134"/>
                </a:moveTo>
                <a:cubicBezTo>
                  <a:pt x="1153075" y="1455849"/>
                  <a:pt x="1148799" y="1460840"/>
                  <a:pt x="1130392" y="1472556"/>
                </a:cubicBezTo>
                <a:cubicBezTo>
                  <a:pt x="1152484" y="1495844"/>
                  <a:pt x="1153092" y="1495292"/>
                  <a:pt x="1175184" y="1518590"/>
                </a:cubicBezTo>
                <a:cubicBezTo>
                  <a:pt x="1184738" y="1489929"/>
                  <a:pt x="1184294" y="1490025"/>
                  <a:pt x="1193847" y="1461354"/>
                </a:cubicBezTo>
                <a:cubicBezTo>
                  <a:pt x="1170214" y="1457544"/>
                  <a:pt x="1163699" y="1454430"/>
                  <a:pt x="1158387" y="1455134"/>
                </a:cubicBezTo>
                <a:close/>
                <a:moveTo>
                  <a:pt x="105138" y="1685944"/>
                </a:moveTo>
                <a:cubicBezTo>
                  <a:pt x="91222" y="1727692"/>
                  <a:pt x="88167" y="1707328"/>
                  <a:pt x="123801" y="1744428"/>
                </a:cubicBezTo>
                <a:cubicBezTo>
                  <a:pt x="157631" y="1720263"/>
                  <a:pt x="149639" y="1737160"/>
                  <a:pt x="148064" y="1694650"/>
                </a:cubicBezTo>
                <a:cubicBezTo>
                  <a:pt x="126569" y="1690478"/>
                  <a:pt x="126633" y="1690126"/>
                  <a:pt x="105138" y="1685944"/>
                </a:cubicBezTo>
                <a:close/>
                <a:moveTo>
                  <a:pt x="643894" y="2006956"/>
                </a:moveTo>
                <a:cubicBezTo>
                  <a:pt x="629588" y="2004470"/>
                  <a:pt x="616027" y="2013976"/>
                  <a:pt x="605322" y="2041798"/>
                </a:cubicBezTo>
                <a:cubicBezTo>
                  <a:pt x="646522" y="2042989"/>
                  <a:pt x="646243" y="2043074"/>
                  <a:pt x="687442" y="2044284"/>
                </a:cubicBezTo>
                <a:cubicBezTo>
                  <a:pt x="672972" y="2024024"/>
                  <a:pt x="658199" y="2009442"/>
                  <a:pt x="643894" y="2006956"/>
                </a:cubicBezTo>
                <a:close/>
                <a:moveTo>
                  <a:pt x="339055" y="2040550"/>
                </a:moveTo>
                <a:cubicBezTo>
                  <a:pt x="305021" y="2048313"/>
                  <a:pt x="304656" y="2048332"/>
                  <a:pt x="270622" y="2056105"/>
                </a:cubicBezTo>
                <a:cubicBezTo>
                  <a:pt x="288388" y="2104073"/>
                  <a:pt x="316637" y="2108549"/>
                  <a:pt x="357097" y="2079127"/>
                </a:cubicBezTo>
                <a:cubicBezTo>
                  <a:pt x="348140" y="2060019"/>
                  <a:pt x="348011" y="2059657"/>
                  <a:pt x="339055" y="2040550"/>
                </a:cubicBezTo>
                <a:close/>
                <a:moveTo>
                  <a:pt x="1949727" y="2097786"/>
                </a:moveTo>
                <a:cubicBezTo>
                  <a:pt x="1943154" y="2093995"/>
                  <a:pt x="1938392" y="2099024"/>
                  <a:pt x="1914265" y="2112093"/>
                </a:cubicBezTo>
                <a:cubicBezTo>
                  <a:pt x="1928591" y="2133591"/>
                  <a:pt x="1928553" y="2134153"/>
                  <a:pt x="1942878" y="2155641"/>
                </a:cubicBezTo>
                <a:cubicBezTo>
                  <a:pt x="1968853" y="2147430"/>
                  <a:pt x="1968538" y="2147068"/>
                  <a:pt x="1994513" y="2138848"/>
                </a:cubicBezTo>
                <a:cubicBezTo>
                  <a:pt x="1964319" y="2114379"/>
                  <a:pt x="1956289" y="2101567"/>
                  <a:pt x="1949727" y="2097786"/>
                </a:cubicBezTo>
                <a:close/>
                <a:moveTo>
                  <a:pt x="3220095" y="2107121"/>
                </a:moveTo>
                <a:cubicBezTo>
                  <a:pt x="3213199" y="2104054"/>
                  <a:pt x="3204284" y="2108187"/>
                  <a:pt x="3171565" y="2111474"/>
                </a:cubicBezTo>
                <a:cubicBezTo>
                  <a:pt x="3180909" y="2173500"/>
                  <a:pt x="3202378" y="2171976"/>
                  <a:pt x="3254928" y="2145687"/>
                </a:cubicBezTo>
                <a:cubicBezTo>
                  <a:pt x="3231639" y="2120065"/>
                  <a:pt x="3226982" y="2110178"/>
                  <a:pt x="3220095" y="2107121"/>
                </a:cubicBezTo>
                <a:close/>
                <a:moveTo>
                  <a:pt x="687442" y="2120808"/>
                </a:moveTo>
                <a:cubicBezTo>
                  <a:pt x="687442" y="2139915"/>
                  <a:pt x="687442" y="2139649"/>
                  <a:pt x="687442" y="2158756"/>
                </a:cubicBezTo>
                <a:cubicBezTo>
                  <a:pt x="720879" y="2158756"/>
                  <a:pt x="721194" y="2158756"/>
                  <a:pt x="754631" y="2158756"/>
                </a:cubicBezTo>
                <a:cubicBezTo>
                  <a:pt x="731868" y="2109730"/>
                  <a:pt x="751027" y="2126704"/>
                  <a:pt x="687442" y="2120808"/>
                </a:cubicBezTo>
                <a:close/>
                <a:moveTo>
                  <a:pt x="301728" y="2267627"/>
                </a:moveTo>
                <a:cubicBezTo>
                  <a:pt x="287570" y="2266864"/>
                  <a:pt x="269260" y="2277266"/>
                  <a:pt x="244493" y="2292515"/>
                </a:cubicBezTo>
                <a:cubicBezTo>
                  <a:pt x="287625" y="2330015"/>
                  <a:pt x="259884" y="2317509"/>
                  <a:pt x="334078" y="2311794"/>
                </a:cubicBezTo>
                <a:cubicBezTo>
                  <a:pt x="325916" y="2280504"/>
                  <a:pt x="315886" y="2268388"/>
                  <a:pt x="301728" y="2267627"/>
                </a:cubicBezTo>
                <a:close/>
                <a:moveTo>
                  <a:pt x="766451" y="2372763"/>
                </a:moveTo>
                <a:cubicBezTo>
                  <a:pt x="733612" y="2376345"/>
                  <a:pt x="733346" y="2376021"/>
                  <a:pt x="700507" y="2379612"/>
                </a:cubicBezTo>
                <a:cubicBezTo>
                  <a:pt x="736929" y="2393337"/>
                  <a:pt x="737495" y="2393861"/>
                  <a:pt x="773917" y="2407606"/>
                </a:cubicBezTo>
                <a:cubicBezTo>
                  <a:pt x="770334" y="2390289"/>
                  <a:pt x="770034" y="2390070"/>
                  <a:pt x="766451" y="2372763"/>
                </a:cubicBezTo>
                <a:close/>
                <a:moveTo>
                  <a:pt x="2726748" y="2374011"/>
                </a:moveTo>
                <a:cubicBezTo>
                  <a:pt x="2719185" y="2373259"/>
                  <a:pt x="2710869" y="2375230"/>
                  <a:pt x="2679465" y="2378364"/>
                </a:cubicBezTo>
                <a:cubicBezTo>
                  <a:pt x="2724852" y="2383136"/>
                  <a:pt x="2724919" y="2383555"/>
                  <a:pt x="2770296" y="2388318"/>
                </a:cubicBezTo>
                <a:cubicBezTo>
                  <a:pt x="2741216" y="2378621"/>
                  <a:pt x="2734320" y="2374754"/>
                  <a:pt x="2726748" y="2374011"/>
                </a:cubicBezTo>
                <a:close/>
                <a:moveTo>
                  <a:pt x="2627211" y="2454888"/>
                </a:moveTo>
                <a:cubicBezTo>
                  <a:pt x="2630840" y="2507428"/>
                  <a:pt x="2655453" y="2506085"/>
                  <a:pt x="2703735" y="2512124"/>
                </a:cubicBezTo>
                <a:cubicBezTo>
                  <a:pt x="2687962" y="2464794"/>
                  <a:pt x="2677494" y="2457050"/>
                  <a:pt x="2627211" y="2454888"/>
                </a:cubicBezTo>
                <a:close/>
                <a:moveTo>
                  <a:pt x="1480020" y="2464842"/>
                </a:moveTo>
                <a:cubicBezTo>
                  <a:pt x="1474467" y="2465756"/>
                  <a:pt x="1468800" y="2471071"/>
                  <a:pt x="1447054" y="2483501"/>
                </a:cubicBezTo>
                <a:cubicBezTo>
                  <a:pt x="1487107" y="2505351"/>
                  <a:pt x="1465037" y="2503103"/>
                  <a:pt x="1514244" y="2474167"/>
                </a:cubicBezTo>
                <a:cubicBezTo>
                  <a:pt x="1491345" y="2467632"/>
                  <a:pt x="1485583" y="2463917"/>
                  <a:pt x="1480020" y="2464842"/>
                </a:cubicBezTo>
                <a:close/>
                <a:moveTo>
                  <a:pt x="974240" y="2483501"/>
                </a:moveTo>
                <a:cubicBezTo>
                  <a:pt x="988387" y="2525944"/>
                  <a:pt x="983571" y="2502627"/>
                  <a:pt x="983571" y="2556291"/>
                </a:cubicBezTo>
                <a:cubicBezTo>
                  <a:pt x="1040677" y="2568188"/>
                  <a:pt x="1012508" y="2566416"/>
                  <a:pt x="1070046" y="2560025"/>
                </a:cubicBezTo>
                <a:cubicBezTo>
                  <a:pt x="1055596" y="2506742"/>
                  <a:pt x="1024199" y="2500151"/>
                  <a:pt x="974240" y="2483501"/>
                </a:cubicBezTo>
                <a:close/>
                <a:moveTo>
                  <a:pt x="580437" y="2502789"/>
                </a:moveTo>
                <a:cubicBezTo>
                  <a:pt x="574071" y="2503541"/>
                  <a:pt x="566414" y="2510047"/>
                  <a:pt x="539378" y="2522077"/>
                </a:cubicBezTo>
                <a:cubicBezTo>
                  <a:pt x="577591" y="2519686"/>
                  <a:pt x="577685" y="2519477"/>
                  <a:pt x="615898" y="2517096"/>
                </a:cubicBezTo>
                <a:cubicBezTo>
                  <a:pt x="591973" y="2506847"/>
                  <a:pt x="586805" y="2502037"/>
                  <a:pt x="580437" y="2502789"/>
                </a:cubicBezTo>
                <a:close/>
                <a:moveTo>
                  <a:pt x="1374883" y="2512743"/>
                </a:moveTo>
                <a:cubicBezTo>
                  <a:pt x="1369330" y="2513657"/>
                  <a:pt x="1363663" y="2518972"/>
                  <a:pt x="1341908" y="2531402"/>
                </a:cubicBezTo>
                <a:cubicBezTo>
                  <a:pt x="1381970" y="2553253"/>
                  <a:pt x="1359901" y="2551005"/>
                  <a:pt x="1409097" y="2522077"/>
                </a:cubicBezTo>
                <a:cubicBezTo>
                  <a:pt x="1386209" y="2515533"/>
                  <a:pt x="1380446" y="2511828"/>
                  <a:pt x="1374883" y="2512743"/>
                </a:cubicBezTo>
                <a:close/>
                <a:moveTo>
                  <a:pt x="1805394" y="2541356"/>
                </a:moveTo>
                <a:cubicBezTo>
                  <a:pt x="1805394" y="2565244"/>
                  <a:pt x="1805394" y="2564759"/>
                  <a:pt x="1805394" y="2588638"/>
                </a:cubicBezTo>
                <a:cubicBezTo>
                  <a:pt x="1841218" y="2574312"/>
                  <a:pt x="1841113" y="2574341"/>
                  <a:pt x="1876936" y="2560025"/>
                </a:cubicBezTo>
                <a:cubicBezTo>
                  <a:pt x="1841113" y="2550471"/>
                  <a:pt x="1841218" y="2550900"/>
                  <a:pt x="1805394" y="2541356"/>
                </a:cubicBezTo>
                <a:close/>
                <a:moveTo>
                  <a:pt x="3123664" y="2555672"/>
                </a:moveTo>
                <a:cubicBezTo>
                  <a:pt x="3116901" y="2554843"/>
                  <a:pt x="3109510" y="2561549"/>
                  <a:pt x="3080735" y="2574331"/>
                </a:cubicBezTo>
                <a:cubicBezTo>
                  <a:pt x="3083126" y="2591048"/>
                  <a:pt x="3083326" y="2591210"/>
                  <a:pt x="3085716" y="2607926"/>
                </a:cubicBezTo>
                <a:cubicBezTo>
                  <a:pt x="3143295" y="2614327"/>
                  <a:pt x="3117854" y="2622318"/>
                  <a:pt x="3162231" y="2584285"/>
                </a:cubicBezTo>
                <a:cubicBezTo>
                  <a:pt x="3136856" y="2565254"/>
                  <a:pt x="3130427" y="2556500"/>
                  <a:pt x="3123664" y="2555672"/>
                </a:cubicBezTo>
                <a:close/>
                <a:moveTo>
                  <a:pt x="3137970" y="2650855"/>
                </a:moveTo>
                <a:cubicBezTo>
                  <a:pt x="3187110" y="2663133"/>
                  <a:pt x="3163088" y="2662457"/>
                  <a:pt x="3209513" y="2655827"/>
                </a:cubicBezTo>
                <a:cubicBezTo>
                  <a:pt x="3173689" y="2653436"/>
                  <a:pt x="3173794" y="2653236"/>
                  <a:pt x="3137970" y="2650855"/>
                </a:cubicBezTo>
                <a:close/>
                <a:moveTo>
                  <a:pt x="1009701" y="2675116"/>
                </a:moveTo>
                <a:cubicBezTo>
                  <a:pt x="1003004" y="2677115"/>
                  <a:pt x="996220" y="2685774"/>
                  <a:pt x="969262" y="2703728"/>
                </a:cubicBezTo>
                <a:cubicBezTo>
                  <a:pt x="1002549" y="2744848"/>
                  <a:pt x="979200" y="2729579"/>
                  <a:pt x="1051382" y="2721150"/>
                </a:cubicBezTo>
                <a:cubicBezTo>
                  <a:pt x="1051084" y="2702642"/>
                  <a:pt x="1051058" y="2702966"/>
                  <a:pt x="1050760" y="2684450"/>
                </a:cubicBezTo>
                <a:cubicBezTo>
                  <a:pt x="1023299" y="2677582"/>
                  <a:pt x="1016397" y="2673115"/>
                  <a:pt x="1009701" y="2675116"/>
                </a:cubicBezTo>
                <a:close/>
                <a:moveTo>
                  <a:pt x="1364930" y="2686936"/>
                </a:moveTo>
                <a:cubicBezTo>
                  <a:pt x="1356795" y="2686679"/>
                  <a:pt x="1343432" y="2695709"/>
                  <a:pt x="1302722" y="2704977"/>
                </a:cubicBezTo>
                <a:cubicBezTo>
                  <a:pt x="1364758" y="2733732"/>
                  <a:pt x="1333926" y="2729160"/>
                  <a:pt x="1394791" y="2722398"/>
                </a:cubicBezTo>
                <a:cubicBezTo>
                  <a:pt x="1376083" y="2696213"/>
                  <a:pt x="1373064" y="2687193"/>
                  <a:pt x="1364930" y="2686936"/>
                </a:cubicBezTo>
                <a:close/>
                <a:moveTo>
                  <a:pt x="1700257" y="2770299"/>
                </a:moveTo>
                <a:cubicBezTo>
                  <a:pt x="1700257" y="2789406"/>
                  <a:pt x="1700257" y="2789758"/>
                  <a:pt x="1700257" y="2808875"/>
                </a:cubicBezTo>
                <a:cubicBezTo>
                  <a:pt x="1733690" y="2808875"/>
                  <a:pt x="1734004" y="2808875"/>
                  <a:pt x="1767447" y="2808875"/>
                </a:cubicBezTo>
                <a:cubicBezTo>
                  <a:pt x="1744682" y="2759840"/>
                  <a:pt x="1763837" y="2776195"/>
                  <a:pt x="1700257" y="2770299"/>
                </a:cubicBezTo>
                <a:close/>
                <a:moveTo>
                  <a:pt x="824931" y="2811980"/>
                </a:moveTo>
                <a:cubicBezTo>
                  <a:pt x="923895" y="2862225"/>
                  <a:pt x="873637" y="2849442"/>
                  <a:pt x="974240" y="2856148"/>
                </a:cubicBezTo>
                <a:cubicBezTo>
                  <a:pt x="946374" y="2796216"/>
                  <a:pt x="884684" y="2814161"/>
                  <a:pt x="824931" y="2811980"/>
                </a:cubicBezTo>
                <a:close/>
                <a:moveTo>
                  <a:pt x="2796433" y="2831887"/>
                </a:moveTo>
                <a:cubicBezTo>
                  <a:pt x="2790403" y="2832011"/>
                  <a:pt x="2782888" y="2838355"/>
                  <a:pt x="2755989" y="2848061"/>
                </a:cubicBezTo>
                <a:cubicBezTo>
                  <a:pt x="2791813" y="2849851"/>
                  <a:pt x="2791708" y="2850023"/>
                  <a:pt x="2827532" y="2851794"/>
                </a:cubicBezTo>
                <a:cubicBezTo>
                  <a:pt x="2806862" y="2838021"/>
                  <a:pt x="2802452" y="2831764"/>
                  <a:pt x="2796433" y="2831887"/>
                </a:cubicBezTo>
                <a:close/>
                <a:moveTo>
                  <a:pt x="429884" y="2856148"/>
                </a:moveTo>
                <a:cubicBezTo>
                  <a:pt x="432914" y="2914727"/>
                  <a:pt x="452163" y="2911183"/>
                  <a:pt x="503917" y="2893476"/>
                </a:cubicBezTo>
                <a:cubicBezTo>
                  <a:pt x="458550" y="2852652"/>
                  <a:pt x="484040" y="2862901"/>
                  <a:pt x="429884" y="2856148"/>
                </a:cubicBezTo>
                <a:close/>
                <a:moveTo>
                  <a:pt x="1751892" y="2870464"/>
                </a:moveTo>
                <a:cubicBezTo>
                  <a:pt x="1723822" y="2877627"/>
                  <a:pt x="1723336" y="2877607"/>
                  <a:pt x="1695276" y="2884770"/>
                </a:cubicBezTo>
                <a:cubicBezTo>
                  <a:pt x="1731099" y="2894324"/>
                  <a:pt x="1731614" y="2894505"/>
                  <a:pt x="1767447" y="2904058"/>
                </a:cubicBezTo>
                <a:cubicBezTo>
                  <a:pt x="1759684" y="2887332"/>
                  <a:pt x="1759655" y="2887180"/>
                  <a:pt x="1751892" y="2870464"/>
                </a:cubicBezTo>
                <a:close/>
                <a:moveTo>
                  <a:pt x="286175" y="2942625"/>
                </a:moveTo>
                <a:cubicBezTo>
                  <a:pt x="286175" y="2961732"/>
                  <a:pt x="286175" y="2961466"/>
                  <a:pt x="286175" y="2980573"/>
                </a:cubicBezTo>
                <a:cubicBezTo>
                  <a:pt x="319612" y="2975801"/>
                  <a:pt x="319927" y="2976001"/>
                  <a:pt x="353364" y="2971248"/>
                </a:cubicBezTo>
                <a:cubicBezTo>
                  <a:pt x="320761" y="2935205"/>
                  <a:pt x="341595" y="2947121"/>
                  <a:pt x="286175" y="2942625"/>
                </a:cubicBezTo>
                <a:close/>
                <a:moveTo>
                  <a:pt x="1983321" y="2950092"/>
                </a:moveTo>
                <a:cubicBezTo>
                  <a:pt x="1968596" y="2945054"/>
                  <a:pt x="1954708" y="2953827"/>
                  <a:pt x="1944126" y="2985554"/>
                </a:cubicBezTo>
                <a:cubicBezTo>
                  <a:pt x="1999161" y="3010014"/>
                  <a:pt x="1971834" y="3008005"/>
                  <a:pt x="2025622" y="2995508"/>
                </a:cubicBezTo>
                <a:cubicBezTo>
                  <a:pt x="2013573" y="2973781"/>
                  <a:pt x="1998037" y="2955132"/>
                  <a:pt x="1983321" y="2950092"/>
                </a:cubicBezTo>
                <a:close/>
                <a:moveTo>
                  <a:pt x="888387" y="2961294"/>
                </a:moveTo>
                <a:cubicBezTo>
                  <a:pt x="891671" y="2982935"/>
                  <a:pt x="891323" y="2983182"/>
                  <a:pt x="894608" y="3004843"/>
                </a:cubicBezTo>
                <a:cubicBezTo>
                  <a:pt x="934314" y="3002299"/>
                  <a:pt x="934534" y="3002404"/>
                  <a:pt x="974240" y="2999861"/>
                </a:cubicBezTo>
                <a:cubicBezTo>
                  <a:pt x="947471" y="2944416"/>
                  <a:pt x="970449" y="2965533"/>
                  <a:pt x="888387" y="2961294"/>
                </a:cubicBezTo>
                <a:close/>
                <a:moveTo>
                  <a:pt x="563640" y="3014168"/>
                </a:moveTo>
                <a:cubicBezTo>
                  <a:pt x="549311" y="3035665"/>
                  <a:pt x="549353" y="3035608"/>
                  <a:pt x="535023" y="3057096"/>
                </a:cubicBezTo>
                <a:cubicBezTo>
                  <a:pt x="563683" y="3045152"/>
                  <a:pt x="563598" y="3044771"/>
                  <a:pt x="592258" y="3032836"/>
                </a:cubicBezTo>
                <a:cubicBezTo>
                  <a:pt x="577927" y="3023283"/>
                  <a:pt x="577969" y="3023711"/>
                  <a:pt x="563640" y="3014168"/>
                </a:cubicBezTo>
                <a:close/>
                <a:moveTo>
                  <a:pt x="3546707" y="3037809"/>
                </a:moveTo>
                <a:cubicBezTo>
                  <a:pt x="3540726" y="3039228"/>
                  <a:pt x="3534772" y="3046352"/>
                  <a:pt x="3510627" y="3061450"/>
                </a:cubicBezTo>
                <a:cubicBezTo>
                  <a:pt x="3546450" y="3073394"/>
                  <a:pt x="3546345" y="3073784"/>
                  <a:pt x="3582169" y="3085710"/>
                </a:cubicBezTo>
                <a:cubicBezTo>
                  <a:pt x="3582464" y="3067203"/>
                  <a:pt x="3582483" y="3066898"/>
                  <a:pt x="3582788" y="3048391"/>
                </a:cubicBezTo>
                <a:cubicBezTo>
                  <a:pt x="3558613" y="3040751"/>
                  <a:pt x="3552689" y="3036389"/>
                  <a:pt x="3546707" y="3037809"/>
                </a:cubicBezTo>
                <a:close/>
                <a:moveTo>
                  <a:pt x="1662300" y="3057096"/>
                </a:moveTo>
                <a:cubicBezTo>
                  <a:pt x="1660710" y="3063469"/>
                  <a:pt x="1653947" y="3088682"/>
                  <a:pt x="1652347" y="3095044"/>
                </a:cubicBezTo>
                <a:cubicBezTo>
                  <a:pt x="1663500" y="3093453"/>
                  <a:pt x="1708392" y="3087310"/>
                  <a:pt x="1719536" y="3085710"/>
                </a:cubicBezTo>
                <a:cubicBezTo>
                  <a:pt x="1709982" y="3080937"/>
                  <a:pt x="1671854" y="3061869"/>
                  <a:pt x="1662300" y="3057096"/>
                </a:cubicBezTo>
                <a:close/>
                <a:moveTo>
                  <a:pt x="426152" y="3091939"/>
                </a:moveTo>
                <a:cubicBezTo>
                  <a:pt x="411657" y="3087976"/>
                  <a:pt x="390847" y="3094987"/>
                  <a:pt x="366428" y="3106865"/>
                </a:cubicBezTo>
                <a:cubicBezTo>
                  <a:pt x="388287" y="3160519"/>
                  <a:pt x="367697" y="3138773"/>
                  <a:pt x="448548" y="3142945"/>
                </a:cubicBezTo>
                <a:cubicBezTo>
                  <a:pt x="448548" y="3111094"/>
                  <a:pt x="440647" y="3095902"/>
                  <a:pt x="426152" y="3091939"/>
                </a:cubicBezTo>
                <a:close/>
                <a:moveTo>
                  <a:pt x="2779630" y="3133620"/>
                </a:moveTo>
                <a:cubicBezTo>
                  <a:pt x="2779630" y="3152728"/>
                  <a:pt x="2779630" y="3152461"/>
                  <a:pt x="2779630" y="3171568"/>
                </a:cubicBezTo>
                <a:cubicBezTo>
                  <a:pt x="2813073" y="3171568"/>
                  <a:pt x="2813387" y="3171568"/>
                  <a:pt x="2846820" y="3171568"/>
                </a:cubicBezTo>
                <a:cubicBezTo>
                  <a:pt x="2824055" y="3122533"/>
                  <a:pt x="2843219" y="3139516"/>
                  <a:pt x="2779630" y="3133620"/>
                </a:cubicBezTo>
                <a:close/>
                <a:moveTo>
                  <a:pt x="2598598" y="3209516"/>
                </a:moveTo>
                <a:cubicBezTo>
                  <a:pt x="2607895" y="3271237"/>
                  <a:pt x="2627497" y="3264523"/>
                  <a:pt x="2684447" y="3257417"/>
                </a:cubicBezTo>
                <a:cubicBezTo>
                  <a:pt x="2666102" y="3202391"/>
                  <a:pt x="2657082" y="3200686"/>
                  <a:pt x="2598598" y="3209516"/>
                </a:cubicBezTo>
                <a:close/>
                <a:moveTo>
                  <a:pt x="2932668" y="3248092"/>
                </a:moveTo>
                <a:cubicBezTo>
                  <a:pt x="2918343" y="3267189"/>
                  <a:pt x="2918391" y="3266932"/>
                  <a:pt x="2904055" y="3286039"/>
                </a:cubicBezTo>
                <a:cubicBezTo>
                  <a:pt x="2935107" y="3274095"/>
                  <a:pt x="2935221" y="3274333"/>
                  <a:pt x="2966263" y="3262398"/>
                </a:cubicBezTo>
                <a:cubicBezTo>
                  <a:pt x="2949547" y="3255235"/>
                  <a:pt x="2949394" y="3255255"/>
                  <a:pt x="2932668" y="3248092"/>
                </a:cubicBezTo>
                <a:close/>
                <a:moveTo>
                  <a:pt x="567995" y="3257417"/>
                </a:moveTo>
                <a:cubicBezTo>
                  <a:pt x="613182" y="3283239"/>
                  <a:pt x="590521" y="3282582"/>
                  <a:pt x="637673" y="3257417"/>
                </a:cubicBezTo>
                <a:cubicBezTo>
                  <a:pt x="603042" y="3257417"/>
                  <a:pt x="602626" y="3257417"/>
                  <a:pt x="567995" y="3257417"/>
                </a:cubicBezTo>
                <a:close/>
                <a:moveTo>
                  <a:pt x="3394907" y="3298479"/>
                </a:moveTo>
                <a:cubicBezTo>
                  <a:pt x="3431331" y="3316396"/>
                  <a:pt x="3431283" y="3316024"/>
                  <a:pt x="3467697" y="3333941"/>
                </a:cubicBezTo>
                <a:cubicBezTo>
                  <a:pt x="3464706" y="3316624"/>
                  <a:pt x="3464459" y="3316405"/>
                  <a:pt x="3461477" y="3299098"/>
                </a:cubicBezTo>
                <a:cubicBezTo>
                  <a:pt x="3428035" y="3298508"/>
                  <a:pt x="3428350" y="3299089"/>
                  <a:pt x="3394907" y="3298479"/>
                </a:cubicBezTo>
                <a:close/>
                <a:moveTo>
                  <a:pt x="1244239" y="3348247"/>
                </a:moveTo>
                <a:cubicBezTo>
                  <a:pt x="1237315" y="3348057"/>
                  <a:pt x="1228543" y="3354476"/>
                  <a:pt x="1197580" y="3365049"/>
                </a:cubicBezTo>
                <a:cubicBezTo>
                  <a:pt x="1254055" y="3404730"/>
                  <a:pt x="1226222" y="3405949"/>
                  <a:pt x="1279700" y="3372507"/>
                </a:cubicBezTo>
                <a:cubicBezTo>
                  <a:pt x="1255966" y="3355562"/>
                  <a:pt x="1251163" y="3348447"/>
                  <a:pt x="1244239" y="3348247"/>
                </a:cubicBezTo>
                <a:close/>
                <a:moveTo>
                  <a:pt x="1605064" y="3367536"/>
                </a:moveTo>
                <a:cubicBezTo>
                  <a:pt x="1588348" y="3374698"/>
                  <a:pt x="1588196" y="3374679"/>
                  <a:pt x="1571479" y="3381842"/>
                </a:cubicBezTo>
                <a:cubicBezTo>
                  <a:pt x="1602483" y="3412846"/>
                  <a:pt x="1584405" y="3407864"/>
                  <a:pt x="1624981" y="3399263"/>
                </a:cubicBezTo>
                <a:cubicBezTo>
                  <a:pt x="1614980" y="3383290"/>
                  <a:pt x="1615066" y="3383499"/>
                  <a:pt x="1605064" y="3367536"/>
                </a:cubicBezTo>
                <a:close/>
                <a:moveTo>
                  <a:pt x="2049263" y="3396148"/>
                </a:moveTo>
                <a:cubicBezTo>
                  <a:pt x="2025384" y="3403321"/>
                  <a:pt x="2025241" y="3403292"/>
                  <a:pt x="2001362" y="3410464"/>
                </a:cubicBezTo>
                <a:cubicBezTo>
                  <a:pt x="2032404" y="3420018"/>
                  <a:pt x="2032527" y="3420199"/>
                  <a:pt x="2063569" y="3429743"/>
                </a:cubicBezTo>
                <a:cubicBezTo>
                  <a:pt x="2056407" y="3413027"/>
                  <a:pt x="2056426" y="3412874"/>
                  <a:pt x="2049263" y="3396148"/>
                </a:cubicBezTo>
                <a:close/>
                <a:moveTo>
                  <a:pt x="3116825" y="3432858"/>
                </a:moveTo>
                <a:cubicBezTo>
                  <a:pt x="3091441" y="3444649"/>
                  <a:pt x="3091183" y="3444697"/>
                  <a:pt x="3065809" y="3456499"/>
                </a:cubicBezTo>
                <a:cubicBezTo>
                  <a:pt x="3110910" y="3464805"/>
                  <a:pt x="3088764" y="3464776"/>
                  <a:pt x="3133618" y="3458365"/>
                </a:cubicBezTo>
                <a:cubicBezTo>
                  <a:pt x="3125255" y="3445821"/>
                  <a:pt x="3125178" y="3445402"/>
                  <a:pt x="3116825" y="3432858"/>
                </a:cubicBezTo>
                <a:close/>
                <a:moveTo>
                  <a:pt x="1375502" y="3445926"/>
                </a:moveTo>
                <a:cubicBezTo>
                  <a:pt x="1352471" y="3443278"/>
                  <a:pt x="1331411" y="3449346"/>
                  <a:pt x="1312047" y="3475158"/>
                </a:cubicBezTo>
                <a:cubicBezTo>
                  <a:pt x="1361758" y="3504152"/>
                  <a:pt x="1398753" y="3484083"/>
                  <a:pt x="1452026" y="3467700"/>
                </a:cubicBezTo>
                <a:cubicBezTo>
                  <a:pt x="1423832" y="3459642"/>
                  <a:pt x="1398543" y="3448564"/>
                  <a:pt x="1375502" y="3445926"/>
                </a:cubicBezTo>
                <a:close/>
                <a:moveTo>
                  <a:pt x="1942878" y="3509382"/>
                </a:moveTo>
                <a:cubicBezTo>
                  <a:pt x="1909445" y="3509972"/>
                  <a:pt x="1909131" y="3510029"/>
                  <a:pt x="1875689" y="3510620"/>
                </a:cubicBezTo>
                <a:cubicBezTo>
                  <a:pt x="1889576" y="3559988"/>
                  <a:pt x="1909331" y="3571818"/>
                  <a:pt x="1953460" y="3541728"/>
                </a:cubicBezTo>
                <a:cubicBezTo>
                  <a:pt x="1948079" y="3525603"/>
                  <a:pt x="1948250" y="3525498"/>
                  <a:pt x="1942878" y="3509382"/>
                </a:cubicBezTo>
                <a:close/>
                <a:moveTo>
                  <a:pt x="2688181" y="3529908"/>
                </a:moveTo>
                <a:cubicBezTo>
                  <a:pt x="2659520" y="3541252"/>
                  <a:pt x="2658987" y="3540966"/>
                  <a:pt x="2630326" y="3552301"/>
                </a:cubicBezTo>
                <a:cubicBezTo>
                  <a:pt x="2666750" y="3557673"/>
                  <a:pt x="2667312" y="3558140"/>
                  <a:pt x="2703735" y="3563503"/>
                </a:cubicBezTo>
                <a:cubicBezTo>
                  <a:pt x="2695972" y="3546786"/>
                  <a:pt x="2695944" y="3546634"/>
                  <a:pt x="2688181" y="3529908"/>
                </a:cubicBezTo>
                <a:close/>
                <a:moveTo>
                  <a:pt x="32972" y="3544214"/>
                </a:moveTo>
                <a:cubicBezTo>
                  <a:pt x="16253" y="3556159"/>
                  <a:pt x="16718" y="3555911"/>
                  <a:pt x="0" y="3567855"/>
                </a:cubicBezTo>
                <a:cubicBezTo>
                  <a:pt x="33437" y="3579800"/>
                  <a:pt x="33130" y="3580181"/>
                  <a:pt x="66566" y="3592116"/>
                </a:cubicBezTo>
                <a:cubicBezTo>
                  <a:pt x="49848" y="3568237"/>
                  <a:pt x="49690" y="3568094"/>
                  <a:pt x="32972" y="3544214"/>
                </a:cubicBezTo>
                <a:close/>
                <a:moveTo>
                  <a:pt x="2904055" y="3544214"/>
                </a:moveTo>
                <a:cubicBezTo>
                  <a:pt x="2904055" y="3563322"/>
                  <a:pt x="2904055" y="3563055"/>
                  <a:pt x="2904055" y="3582162"/>
                </a:cubicBezTo>
                <a:cubicBezTo>
                  <a:pt x="2937488" y="3582162"/>
                  <a:pt x="2937183" y="3582162"/>
                  <a:pt x="2970626" y="3582162"/>
                </a:cubicBezTo>
                <a:cubicBezTo>
                  <a:pt x="2947861" y="3533137"/>
                  <a:pt x="2967644" y="3550120"/>
                  <a:pt x="2904055" y="3544214"/>
                </a:cubicBezTo>
                <a:close/>
                <a:moveTo>
                  <a:pt x="276843" y="3563503"/>
                </a:moveTo>
                <a:cubicBezTo>
                  <a:pt x="276843" y="3582610"/>
                  <a:pt x="276843" y="3582343"/>
                  <a:pt x="276843" y="3601450"/>
                </a:cubicBezTo>
                <a:cubicBezTo>
                  <a:pt x="310280" y="3596678"/>
                  <a:pt x="310595" y="3596888"/>
                  <a:pt x="344032" y="3592116"/>
                </a:cubicBezTo>
                <a:cubicBezTo>
                  <a:pt x="311429" y="3556083"/>
                  <a:pt x="332263" y="3568008"/>
                  <a:pt x="276843" y="3563503"/>
                </a:cubicBezTo>
                <a:close/>
                <a:moveTo>
                  <a:pt x="347143" y="3633178"/>
                </a:moveTo>
                <a:cubicBezTo>
                  <a:pt x="337558" y="3628320"/>
                  <a:pt x="326203" y="3635036"/>
                  <a:pt x="310438" y="3658686"/>
                </a:cubicBezTo>
                <a:cubicBezTo>
                  <a:pt x="341486" y="3668239"/>
                  <a:pt x="341601" y="3668421"/>
                  <a:pt x="372650" y="3677974"/>
                </a:cubicBezTo>
                <a:cubicBezTo>
                  <a:pt x="364657" y="3654666"/>
                  <a:pt x="356728" y="3638045"/>
                  <a:pt x="347143" y="3633178"/>
                </a:cubicBezTo>
                <a:close/>
                <a:moveTo>
                  <a:pt x="2856154" y="3697262"/>
                </a:moveTo>
                <a:cubicBezTo>
                  <a:pt x="2856154" y="3721141"/>
                  <a:pt x="2856154" y="3720665"/>
                  <a:pt x="2856154" y="3744535"/>
                </a:cubicBezTo>
                <a:cubicBezTo>
                  <a:pt x="2894368" y="3739763"/>
                  <a:pt x="2894464" y="3739972"/>
                  <a:pt x="2932668" y="3735210"/>
                </a:cubicBezTo>
                <a:cubicBezTo>
                  <a:pt x="2907027" y="3683908"/>
                  <a:pt x="2928277" y="3703025"/>
                  <a:pt x="2856154" y="3697262"/>
                </a:cubicBezTo>
                <a:close/>
                <a:moveTo>
                  <a:pt x="386958" y="3768805"/>
                </a:moveTo>
                <a:cubicBezTo>
                  <a:pt x="370240" y="3775967"/>
                  <a:pt x="370082" y="3775939"/>
                  <a:pt x="353364" y="3783111"/>
                </a:cubicBezTo>
                <a:cubicBezTo>
                  <a:pt x="378762" y="3814858"/>
                  <a:pt x="362360" y="3808914"/>
                  <a:pt x="401889" y="3800532"/>
                </a:cubicBezTo>
                <a:cubicBezTo>
                  <a:pt x="394276" y="3784559"/>
                  <a:pt x="394571" y="3784768"/>
                  <a:pt x="386958" y="3768805"/>
                </a:cubicBezTo>
                <a:close/>
                <a:moveTo>
                  <a:pt x="3162231" y="3773157"/>
                </a:moveTo>
                <a:cubicBezTo>
                  <a:pt x="3147905" y="3792264"/>
                  <a:pt x="3147953" y="3792617"/>
                  <a:pt x="3133618" y="3811724"/>
                </a:cubicBezTo>
                <a:cubicBezTo>
                  <a:pt x="3164669" y="3799789"/>
                  <a:pt x="3164155" y="3800027"/>
                  <a:pt x="3195206" y="3788083"/>
                </a:cubicBezTo>
                <a:cubicBezTo>
                  <a:pt x="3178490" y="3780920"/>
                  <a:pt x="3178956" y="3780330"/>
                  <a:pt x="3162231" y="3773157"/>
                </a:cubicBezTo>
                <a:close/>
                <a:moveTo>
                  <a:pt x="869101" y="3831013"/>
                </a:moveTo>
                <a:cubicBezTo>
                  <a:pt x="869101" y="3850119"/>
                  <a:pt x="869101" y="3849853"/>
                  <a:pt x="869101" y="3868960"/>
                </a:cubicBezTo>
                <a:cubicBezTo>
                  <a:pt x="902538" y="3868960"/>
                  <a:pt x="902854" y="3868960"/>
                  <a:pt x="936290" y="3868960"/>
                </a:cubicBezTo>
                <a:cubicBezTo>
                  <a:pt x="913527" y="3819935"/>
                  <a:pt x="932687" y="3836918"/>
                  <a:pt x="869101" y="3831013"/>
                </a:cubicBezTo>
                <a:close/>
                <a:moveTo>
                  <a:pt x="1811614" y="3839728"/>
                </a:moveTo>
                <a:cubicBezTo>
                  <a:pt x="1803756" y="3837699"/>
                  <a:pt x="1789192" y="3842461"/>
                  <a:pt x="1748159" y="3840347"/>
                </a:cubicBezTo>
                <a:cubicBezTo>
                  <a:pt x="1751445" y="3861987"/>
                  <a:pt x="1751092" y="3862235"/>
                  <a:pt x="1754378" y="3883895"/>
                </a:cubicBezTo>
                <a:cubicBezTo>
                  <a:pt x="1794088" y="3881352"/>
                  <a:pt x="1794307" y="3880837"/>
                  <a:pt x="1834007" y="3878295"/>
                </a:cubicBezTo>
                <a:cubicBezTo>
                  <a:pt x="1820625" y="3850567"/>
                  <a:pt x="1819472" y="3841747"/>
                  <a:pt x="1811614" y="3839728"/>
                </a:cubicBezTo>
                <a:close/>
                <a:moveTo>
                  <a:pt x="3307811" y="3840347"/>
                </a:moveTo>
                <a:cubicBezTo>
                  <a:pt x="3301829" y="3841766"/>
                  <a:pt x="3295876" y="3848881"/>
                  <a:pt x="3271730" y="3863988"/>
                </a:cubicBezTo>
                <a:cubicBezTo>
                  <a:pt x="3307553" y="3875932"/>
                  <a:pt x="3307449" y="3876304"/>
                  <a:pt x="3343272" y="3888248"/>
                </a:cubicBezTo>
                <a:cubicBezTo>
                  <a:pt x="3343568" y="3869741"/>
                  <a:pt x="3343596" y="3869426"/>
                  <a:pt x="3343891" y="3850919"/>
                </a:cubicBezTo>
                <a:cubicBezTo>
                  <a:pt x="3319717" y="3843290"/>
                  <a:pt x="3313792" y="3838918"/>
                  <a:pt x="3307811" y="3840347"/>
                </a:cubicBezTo>
                <a:close/>
                <a:moveTo>
                  <a:pt x="1461361" y="3859635"/>
                </a:moveTo>
                <a:cubicBezTo>
                  <a:pt x="1461361" y="3883514"/>
                  <a:pt x="1461361" y="3883038"/>
                  <a:pt x="1461361" y="3906907"/>
                </a:cubicBezTo>
                <a:cubicBezTo>
                  <a:pt x="1490022" y="3902135"/>
                  <a:pt x="1489936" y="3902345"/>
                  <a:pt x="1518597" y="3897582"/>
                </a:cubicBezTo>
                <a:cubicBezTo>
                  <a:pt x="1498584" y="3850891"/>
                  <a:pt x="1516396" y="3865741"/>
                  <a:pt x="1461361" y="3859635"/>
                </a:cubicBezTo>
                <a:close/>
                <a:moveTo>
                  <a:pt x="324124" y="3934911"/>
                </a:moveTo>
                <a:cubicBezTo>
                  <a:pt x="317433" y="3933892"/>
                  <a:pt x="304866" y="3938569"/>
                  <a:pt x="270622" y="3939264"/>
                </a:cubicBezTo>
                <a:cubicBezTo>
                  <a:pt x="319004" y="3975916"/>
                  <a:pt x="294281" y="3971868"/>
                  <a:pt x="344032" y="3964772"/>
                </a:cubicBezTo>
                <a:cubicBezTo>
                  <a:pt x="332196" y="3943074"/>
                  <a:pt x="330815" y="3935930"/>
                  <a:pt x="324124" y="3934911"/>
                </a:cubicBezTo>
                <a:close/>
              </a:path>
            </a:pathLst>
          </a:custGeom>
          <a:solidFill>
            <a:srgbClr val="FFFFFF">
              <a:alpha val="3864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 name="Google Shape;29;p3"/>
          <p:cNvSpPr/>
          <p:nvPr/>
        </p:nvSpPr>
        <p:spPr>
          <a:xfrm>
            <a:off x="7658189" y="4262739"/>
            <a:ext cx="4309071" cy="2195898"/>
          </a:xfrm>
          <a:custGeom>
            <a:avLst/>
            <a:gdLst/>
            <a:ahLst/>
            <a:cxnLst/>
            <a:rect l="l" t="t" r="r" b="b"/>
            <a:pathLst>
              <a:path w="4309071" h="2195898" extrusionOk="0">
                <a:moveTo>
                  <a:pt x="2219468" y="234"/>
                </a:moveTo>
                <a:cubicBezTo>
                  <a:pt x="2214172" y="-956"/>
                  <a:pt x="2206438" y="2635"/>
                  <a:pt x="2181206" y="5445"/>
                </a:cubicBezTo>
                <a:cubicBezTo>
                  <a:pt x="2170262" y="54679"/>
                  <a:pt x="2167976" y="32439"/>
                  <a:pt x="2181206" y="72129"/>
                </a:cubicBezTo>
                <a:cubicBezTo>
                  <a:pt x="2212372" y="47640"/>
                  <a:pt x="2212077" y="47336"/>
                  <a:pt x="2243242" y="22847"/>
                </a:cubicBezTo>
                <a:cubicBezTo>
                  <a:pt x="2227364" y="6959"/>
                  <a:pt x="2224754" y="1415"/>
                  <a:pt x="2219468" y="234"/>
                </a:cubicBezTo>
                <a:close/>
                <a:moveTo>
                  <a:pt x="2377173" y="383482"/>
                </a:moveTo>
                <a:cubicBezTo>
                  <a:pt x="2368277" y="401285"/>
                  <a:pt x="2368077" y="401618"/>
                  <a:pt x="2359200" y="419430"/>
                </a:cubicBezTo>
                <a:cubicBezTo>
                  <a:pt x="2392594" y="417201"/>
                  <a:pt x="2392490" y="417010"/>
                  <a:pt x="2425884" y="414791"/>
                </a:cubicBezTo>
                <a:cubicBezTo>
                  <a:pt x="2407177" y="377377"/>
                  <a:pt x="2422665" y="389169"/>
                  <a:pt x="2377173" y="383482"/>
                </a:cubicBezTo>
                <a:close/>
                <a:moveTo>
                  <a:pt x="2011899" y="477408"/>
                </a:moveTo>
                <a:cubicBezTo>
                  <a:pt x="1965046" y="489124"/>
                  <a:pt x="1985991" y="478037"/>
                  <a:pt x="1949863" y="508136"/>
                </a:cubicBezTo>
                <a:cubicBezTo>
                  <a:pt x="2003870" y="505288"/>
                  <a:pt x="1983819" y="517956"/>
                  <a:pt x="2011899" y="477408"/>
                </a:cubicBezTo>
                <a:close/>
                <a:moveTo>
                  <a:pt x="3013796" y="504078"/>
                </a:moveTo>
                <a:cubicBezTo>
                  <a:pt x="2984859" y="506298"/>
                  <a:pt x="2984754" y="505917"/>
                  <a:pt x="2955817" y="508136"/>
                </a:cubicBezTo>
                <a:cubicBezTo>
                  <a:pt x="2953036" y="528720"/>
                  <a:pt x="2952826" y="528710"/>
                  <a:pt x="2950017" y="549303"/>
                </a:cubicBezTo>
                <a:cubicBezTo>
                  <a:pt x="3000394" y="547560"/>
                  <a:pt x="2976458" y="557409"/>
                  <a:pt x="3013796" y="504078"/>
                </a:cubicBezTo>
                <a:close/>
                <a:moveTo>
                  <a:pt x="1991611" y="578869"/>
                </a:moveTo>
                <a:cubicBezTo>
                  <a:pt x="1979124" y="580459"/>
                  <a:pt x="1970084" y="591384"/>
                  <a:pt x="1963198" y="615397"/>
                </a:cubicBezTo>
                <a:cubicBezTo>
                  <a:pt x="2001041" y="606491"/>
                  <a:pt x="2000764" y="606329"/>
                  <a:pt x="2038579" y="597423"/>
                </a:cubicBezTo>
                <a:cubicBezTo>
                  <a:pt x="2019719" y="584850"/>
                  <a:pt x="2004088" y="577288"/>
                  <a:pt x="1991611" y="578869"/>
                </a:cubicBezTo>
                <a:close/>
                <a:moveTo>
                  <a:pt x="1264539" y="715705"/>
                </a:moveTo>
                <a:cubicBezTo>
                  <a:pt x="1254814" y="719563"/>
                  <a:pt x="1247870" y="732621"/>
                  <a:pt x="1241927" y="753386"/>
                </a:cubicBezTo>
                <a:cubicBezTo>
                  <a:pt x="1290819" y="765616"/>
                  <a:pt x="1269282" y="771217"/>
                  <a:pt x="1303973" y="730774"/>
                </a:cubicBezTo>
                <a:cubicBezTo>
                  <a:pt x="1286513" y="716810"/>
                  <a:pt x="1274293" y="711847"/>
                  <a:pt x="1264539" y="715705"/>
                </a:cubicBezTo>
                <a:close/>
                <a:moveTo>
                  <a:pt x="3067136" y="762082"/>
                </a:moveTo>
                <a:cubicBezTo>
                  <a:pt x="3009119" y="777913"/>
                  <a:pt x="3023397" y="759320"/>
                  <a:pt x="3009157" y="802097"/>
                </a:cubicBezTo>
                <a:cubicBezTo>
                  <a:pt x="3051896" y="783780"/>
                  <a:pt x="3032407" y="796782"/>
                  <a:pt x="3067136" y="762082"/>
                </a:cubicBezTo>
                <a:close/>
                <a:moveTo>
                  <a:pt x="2283828" y="788761"/>
                </a:moveTo>
                <a:cubicBezTo>
                  <a:pt x="2279380" y="802116"/>
                  <a:pt x="2278990" y="802087"/>
                  <a:pt x="2274551" y="815432"/>
                </a:cubicBezTo>
                <a:cubicBezTo>
                  <a:pt x="2317309" y="815432"/>
                  <a:pt x="2298983" y="823442"/>
                  <a:pt x="2327891" y="788761"/>
                </a:cubicBezTo>
                <a:cubicBezTo>
                  <a:pt x="2305631" y="788761"/>
                  <a:pt x="2306069" y="788761"/>
                  <a:pt x="2283828" y="788761"/>
                </a:cubicBezTo>
                <a:close/>
                <a:moveTo>
                  <a:pt x="2486759" y="991111"/>
                </a:moveTo>
                <a:cubicBezTo>
                  <a:pt x="2481891" y="991291"/>
                  <a:pt x="2478434" y="996064"/>
                  <a:pt x="2461832" y="1007922"/>
                </a:cubicBezTo>
                <a:cubicBezTo>
                  <a:pt x="2490768" y="1005141"/>
                  <a:pt x="2490854" y="1005493"/>
                  <a:pt x="2519810" y="1002702"/>
                </a:cubicBezTo>
                <a:cubicBezTo>
                  <a:pt x="2497998" y="995673"/>
                  <a:pt x="2491626" y="990930"/>
                  <a:pt x="2486759" y="991111"/>
                </a:cubicBezTo>
                <a:close/>
                <a:moveTo>
                  <a:pt x="2626490" y="1006760"/>
                </a:moveTo>
                <a:cubicBezTo>
                  <a:pt x="2626490" y="1029020"/>
                  <a:pt x="2626490" y="1029144"/>
                  <a:pt x="2626490" y="1051404"/>
                </a:cubicBezTo>
                <a:cubicBezTo>
                  <a:pt x="2648750" y="1031373"/>
                  <a:pt x="2648893" y="1031430"/>
                  <a:pt x="2671134" y="1011399"/>
                </a:cubicBezTo>
                <a:cubicBezTo>
                  <a:pt x="2648874" y="1009170"/>
                  <a:pt x="2648731" y="1008979"/>
                  <a:pt x="2626490" y="1006760"/>
                </a:cubicBezTo>
                <a:close/>
                <a:moveTo>
                  <a:pt x="2849137" y="1051404"/>
                </a:moveTo>
                <a:cubicBezTo>
                  <a:pt x="2849137" y="1073664"/>
                  <a:pt x="2849137" y="1073797"/>
                  <a:pt x="2849137" y="1096048"/>
                </a:cubicBezTo>
                <a:cubicBezTo>
                  <a:pt x="2871397" y="1076017"/>
                  <a:pt x="2870949" y="1076074"/>
                  <a:pt x="2893200" y="1056043"/>
                </a:cubicBezTo>
                <a:cubicBezTo>
                  <a:pt x="2870940" y="1053823"/>
                  <a:pt x="2871378" y="1053623"/>
                  <a:pt x="2849137" y="1051404"/>
                </a:cubicBezTo>
                <a:close/>
                <a:moveTo>
                  <a:pt x="1419930" y="1114021"/>
                </a:moveTo>
                <a:cubicBezTo>
                  <a:pt x="1413253" y="1136281"/>
                  <a:pt x="1413282" y="1135834"/>
                  <a:pt x="1406595" y="1158094"/>
                </a:cubicBezTo>
                <a:cubicBezTo>
                  <a:pt x="1448819" y="1146025"/>
                  <a:pt x="1428531" y="1154950"/>
                  <a:pt x="1466888" y="1130842"/>
                </a:cubicBezTo>
                <a:cubicBezTo>
                  <a:pt x="1443381" y="1122213"/>
                  <a:pt x="1443438" y="1122661"/>
                  <a:pt x="1419930" y="1114021"/>
                </a:cubicBezTo>
                <a:close/>
                <a:moveTo>
                  <a:pt x="2385870" y="1144758"/>
                </a:moveTo>
                <a:cubicBezTo>
                  <a:pt x="2379193" y="1162561"/>
                  <a:pt x="2379231" y="1162894"/>
                  <a:pt x="2372535" y="1180706"/>
                </a:cubicBezTo>
                <a:cubicBezTo>
                  <a:pt x="2421217" y="1221263"/>
                  <a:pt x="2467347" y="1177239"/>
                  <a:pt x="2385870" y="1144758"/>
                </a:cubicBezTo>
                <a:close/>
                <a:moveTo>
                  <a:pt x="3196438" y="1184763"/>
                </a:moveTo>
                <a:cubicBezTo>
                  <a:pt x="3196438" y="1207024"/>
                  <a:pt x="3196438" y="1207147"/>
                  <a:pt x="3196438" y="1229407"/>
                </a:cubicBezTo>
                <a:cubicBezTo>
                  <a:pt x="3218688" y="1209376"/>
                  <a:pt x="3218260" y="1209424"/>
                  <a:pt x="3240501" y="1189402"/>
                </a:cubicBezTo>
                <a:cubicBezTo>
                  <a:pt x="3218240" y="1187173"/>
                  <a:pt x="3218679" y="1186983"/>
                  <a:pt x="3196438" y="1184763"/>
                </a:cubicBezTo>
                <a:close/>
                <a:moveTo>
                  <a:pt x="2804493" y="1220711"/>
                </a:moveTo>
                <a:cubicBezTo>
                  <a:pt x="2795588" y="1242971"/>
                  <a:pt x="2795388" y="1243095"/>
                  <a:pt x="2786520" y="1265354"/>
                </a:cubicBezTo>
                <a:cubicBezTo>
                  <a:pt x="2833068" y="1260849"/>
                  <a:pt x="2812466" y="1269488"/>
                  <a:pt x="2849137" y="1238685"/>
                </a:cubicBezTo>
                <a:cubicBezTo>
                  <a:pt x="2826877" y="1229779"/>
                  <a:pt x="2826735" y="1229607"/>
                  <a:pt x="2804493" y="1220711"/>
                </a:cubicBezTo>
                <a:close/>
                <a:moveTo>
                  <a:pt x="3268904" y="1220711"/>
                </a:moveTo>
                <a:cubicBezTo>
                  <a:pt x="3263770" y="1222311"/>
                  <a:pt x="3258255" y="1229121"/>
                  <a:pt x="3236443" y="1242742"/>
                </a:cubicBezTo>
                <a:cubicBezTo>
                  <a:pt x="3246320" y="1259573"/>
                  <a:pt x="3246263" y="1259535"/>
                  <a:pt x="3256150" y="1276365"/>
                </a:cubicBezTo>
                <a:cubicBezTo>
                  <a:pt x="3295298" y="1255115"/>
                  <a:pt x="3280772" y="1270755"/>
                  <a:pt x="3298479" y="1229407"/>
                </a:cubicBezTo>
                <a:cubicBezTo>
                  <a:pt x="3278486" y="1222740"/>
                  <a:pt x="3274057" y="1219120"/>
                  <a:pt x="3268904" y="1220711"/>
                </a:cubicBezTo>
                <a:close/>
                <a:moveTo>
                  <a:pt x="1112634" y="1260716"/>
                </a:moveTo>
                <a:cubicBezTo>
                  <a:pt x="1105957" y="1274070"/>
                  <a:pt x="1105986" y="1274041"/>
                  <a:pt x="1099299" y="1287386"/>
                </a:cubicBezTo>
                <a:cubicBezTo>
                  <a:pt x="1123788" y="1285157"/>
                  <a:pt x="1124083" y="1284967"/>
                  <a:pt x="1148582" y="1282747"/>
                </a:cubicBezTo>
                <a:cubicBezTo>
                  <a:pt x="1130780" y="1271613"/>
                  <a:pt x="1130446" y="1271831"/>
                  <a:pt x="1112634" y="1260716"/>
                </a:cubicBezTo>
                <a:close/>
                <a:moveTo>
                  <a:pt x="3098445" y="1260716"/>
                </a:moveTo>
                <a:cubicBezTo>
                  <a:pt x="3091767" y="1274070"/>
                  <a:pt x="3091806" y="1274041"/>
                  <a:pt x="3085109" y="1287386"/>
                </a:cubicBezTo>
                <a:cubicBezTo>
                  <a:pt x="3114047" y="1278480"/>
                  <a:pt x="3113570" y="1278318"/>
                  <a:pt x="3142516" y="1269412"/>
                </a:cubicBezTo>
                <a:cubicBezTo>
                  <a:pt x="3120257" y="1264964"/>
                  <a:pt x="3120685" y="1265154"/>
                  <a:pt x="3098445" y="1260716"/>
                </a:cubicBezTo>
                <a:close/>
                <a:moveTo>
                  <a:pt x="1793319" y="1323333"/>
                </a:moveTo>
                <a:cubicBezTo>
                  <a:pt x="1770383" y="1325276"/>
                  <a:pt x="1758972" y="1344536"/>
                  <a:pt x="1745199" y="1372035"/>
                </a:cubicBezTo>
                <a:cubicBezTo>
                  <a:pt x="1790586" y="1390751"/>
                  <a:pt x="1800720" y="1367129"/>
                  <a:pt x="1820570" y="1327391"/>
                </a:cubicBezTo>
                <a:cubicBezTo>
                  <a:pt x="1809998" y="1323867"/>
                  <a:pt x="1800968" y="1322676"/>
                  <a:pt x="1793319" y="1323333"/>
                </a:cubicBezTo>
                <a:close/>
                <a:moveTo>
                  <a:pt x="1468631" y="1345365"/>
                </a:moveTo>
                <a:cubicBezTo>
                  <a:pt x="1468631" y="1367624"/>
                  <a:pt x="1468631" y="1367748"/>
                  <a:pt x="1468631" y="1390008"/>
                </a:cubicBezTo>
                <a:cubicBezTo>
                  <a:pt x="1490891" y="1369977"/>
                  <a:pt x="1491034" y="1369453"/>
                  <a:pt x="1513275" y="1349422"/>
                </a:cubicBezTo>
                <a:cubicBezTo>
                  <a:pt x="1491015" y="1347194"/>
                  <a:pt x="1490872" y="1347584"/>
                  <a:pt x="1468631" y="1345365"/>
                </a:cubicBezTo>
                <a:close/>
                <a:moveTo>
                  <a:pt x="1063933" y="1354061"/>
                </a:moveTo>
                <a:cubicBezTo>
                  <a:pt x="1059485" y="1367415"/>
                  <a:pt x="1059094" y="1367396"/>
                  <a:pt x="1054656" y="1380731"/>
                </a:cubicBezTo>
                <a:cubicBezTo>
                  <a:pt x="1079144" y="1376283"/>
                  <a:pt x="1079440" y="1376473"/>
                  <a:pt x="1103938" y="1372035"/>
                </a:cubicBezTo>
                <a:cubicBezTo>
                  <a:pt x="1083907" y="1363129"/>
                  <a:pt x="1083993" y="1362957"/>
                  <a:pt x="1063933" y="1354061"/>
                </a:cubicBezTo>
                <a:close/>
                <a:moveTo>
                  <a:pt x="2853195" y="1362757"/>
                </a:moveTo>
                <a:cubicBezTo>
                  <a:pt x="2848737" y="1378340"/>
                  <a:pt x="2848927" y="1378483"/>
                  <a:pt x="2844499" y="1394066"/>
                </a:cubicBezTo>
                <a:cubicBezTo>
                  <a:pt x="2888809" y="1406734"/>
                  <a:pt x="2868720" y="1411392"/>
                  <a:pt x="2902477" y="1372035"/>
                </a:cubicBezTo>
                <a:cubicBezTo>
                  <a:pt x="2877988" y="1367587"/>
                  <a:pt x="2877693" y="1367196"/>
                  <a:pt x="2853195" y="1362757"/>
                </a:cubicBezTo>
                <a:close/>
                <a:moveTo>
                  <a:pt x="2586485" y="1367396"/>
                </a:moveTo>
                <a:cubicBezTo>
                  <a:pt x="2582037" y="1380750"/>
                  <a:pt x="2581647" y="1380731"/>
                  <a:pt x="2577208" y="1394066"/>
                </a:cubicBezTo>
                <a:cubicBezTo>
                  <a:pt x="2620833" y="1400305"/>
                  <a:pt x="2601059" y="1406163"/>
                  <a:pt x="2635186" y="1372035"/>
                </a:cubicBezTo>
                <a:cubicBezTo>
                  <a:pt x="2610708" y="1369806"/>
                  <a:pt x="2610984" y="1369615"/>
                  <a:pt x="2586485" y="1367396"/>
                </a:cubicBezTo>
                <a:close/>
                <a:moveTo>
                  <a:pt x="258013" y="1398704"/>
                </a:moveTo>
                <a:cubicBezTo>
                  <a:pt x="253927" y="1397952"/>
                  <a:pt x="249174" y="1401438"/>
                  <a:pt x="231343" y="1407401"/>
                </a:cubicBezTo>
                <a:cubicBezTo>
                  <a:pt x="231343" y="1434119"/>
                  <a:pt x="231343" y="1434023"/>
                  <a:pt x="231343" y="1460741"/>
                </a:cubicBezTo>
                <a:cubicBezTo>
                  <a:pt x="269472" y="1441681"/>
                  <a:pt x="251984" y="1455950"/>
                  <a:pt x="280045" y="1416678"/>
                </a:cubicBezTo>
                <a:cubicBezTo>
                  <a:pt x="265252" y="1404848"/>
                  <a:pt x="262081" y="1399467"/>
                  <a:pt x="258013" y="1398704"/>
                </a:cubicBezTo>
                <a:close/>
                <a:moveTo>
                  <a:pt x="1571254" y="1420736"/>
                </a:moveTo>
                <a:cubicBezTo>
                  <a:pt x="1513237" y="1436567"/>
                  <a:pt x="1527515" y="1417974"/>
                  <a:pt x="1513275" y="1460741"/>
                </a:cubicBezTo>
                <a:cubicBezTo>
                  <a:pt x="1556014" y="1442434"/>
                  <a:pt x="1536535" y="1455435"/>
                  <a:pt x="1571254" y="1420736"/>
                </a:cubicBezTo>
                <a:close/>
                <a:moveTo>
                  <a:pt x="355997" y="1447406"/>
                </a:moveTo>
                <a:cubicBezTo>
                  <a:pt x="349320" y="1460760"/>
                  <a:pt x="349358" y="1460741"/>
                  <a:pt x="342662" y="1474076"/>
                </a:cubicBezTo>
                <a:cubicBezTo>
                  <a:pt x="371599" y="1467399"/>
                  <a:pt x="371703" y="1467418"/>
                  <a:pt x="400641" y="1460741"/>
                </a:cubicBezTo>
                <a:cubicBezTo>
                  <a:pt x="378381" y="1454064"/>
                  <a:pt x="378238" y="1454092"/>
                  <a:pt x="355997" y="1447406"/>
                </a:cubicBezTo>
                <a:close/>
                <a:moveTo>
                  <a:pt x="1139304" y="1501327"/>
                </a:moveTo>
                <a:cubicBezTo>
                  <a:pt x="1134856" y="1519139"/>
                  <a:pt x="1135047" y="1518891"/>
                  <a:pt x="1130608" y="1536703"/>
                </a:cubicBezTo>
                <a:cubicBezTo>
                  <a:pt x="1161774" y="1521120"/>
                  <a:pt x="1161488" y="1520967"/>
                  <a:pt x="1192644" y="1505394"/>
                </a:cubicBezTo>
                <a:cubicBezTo>
                  <a:pt x="1165936" y="1503165"/>
                  <a:pt x="1165984" y="1503546"/>
                  <a:pt x="1139304" y="1501327"/>
                </a:cubicBezTo>
                <a:close/>
                <a:moveTo>
                  <a:pt x="814035" y="1549457"/>
                </a:moveTo>
                <a:cubicBezTo>
                  <a:pt x="796376" y="1551267"/>
                  <a:pt x="777288" y="1560258"/>
                  <a:pt x="756638" y="1568012"/>
                </a:cubicBezTo>
                <a:cubicBezTo>
                  <a:pt x="774449" y="1592491"/>
                  <a:pt x="774221" y="1592215"/>
                  <a:pt x="792004" y="1616713"/>
                </a:cubicBezTo>
                <a:cubicBezTo>
                  <a:pt x="846011" y="1598710"/>
                  <a:pt x="822198" y="1613188"/>
                  <a:pt x="863317" y="1572069"/>
                </a:cubicBezTo>
                <a:cubicBezTo>
                  <a:pt x="847763" y="1552619"/>
                  <a:pt x="831714" y="1547647"/>
                  <a:pt x="814035" y="1549457"/>
                </a:cubicBezTo>
                <a:close/>
                <a:moveTo>
                  <a:pt x="511959" y="1612074"/>
                </a:moveTo>
                <a:cubicBezTo>
                  <a:pt x="505282" y="1634334"/>
                  <a:pt x="505320" y="1634467"/>
                  <a:pt x="498624" y="1656718"/>
                </a:cubicBezTo>
                <a:cubicBezTo>
                  <a:pt x="547573" y="1651984"/>
                  <a:pt x="526456" y="1663185"/>
                  <a:pt x="556031" y="1616713"/>
                </a:cubicBezTo>
                <a:cubicBezTo>
                  <a:pt x="533772" y="1614484"/>
                  <a:pt x="534210" y="1614294"/>
                  <a:pt x="511959" y="1612074"/>
                </a:cubicBezTo>
                <a:close/>
                <a:moveTo>
                  <a:pt x="8696" y="1616713"/>
                </a:moveTo>
                <a:cubicBezTo>
                  <a:pt x="4248" y="1634515"/>
                  <a:pt x="4439" y="1634848"/>
                  <a:pt x="0" y="1652660"/>
                </a:cubicBezTo>
                <a:cubicBezTo>
                  <a:pt x="52578" y="1658499"/>
                  <a:pt x="30432" y="1666252"/>
                  <a:pt x="66675" y="1630048"/>
                </a:cubicBezTo>
                <a:cubicBezTo>
                  <a:pt x="37738" y="1623371"/>
                  <a:pt x="37633" y="1623390"/>
                  <a:pt x="8696" y="1616713"/>
                </a:cubicBezTo>
                <a:close/>
                <a:moveTo>
                  <a:pt x="2051914" y="1630048"/>
                </a:moveTo>
                <a:cubicBezTo>
                  <a:pt x="2045237" y="1652308"/>
                  <a:pt x="2045265" y="1652441"/>
                  <a:pt x="2038579" y="1674692"/>
                </a:cubicBezTo>
                <a:cubicBezTo>
                  <a:pt x="2065287" y="1659108"/>
                  <a:pt x="2065220" y="1658966"/>
                  <a:pt x="2091919" y="1643382"/>
                </a:cubicBezTo>
                <a:cubicBezTo>
                  <a:pt x="2071888" y="1636706"/>
                  <a:pt x="2071954" y="1636725"/>
                  <a:pt x="2051914" y="1630048"/>
                </a:cubicBezTo>
                <a:close/>
                <a:moveTo>
                  <a:pt x="3401101" y="1652660"/>
                </a:moveTo>
                <a:cubicBezTo>
                  <a:pt x="3394424" y="1666014"/>
                  <a:pt x="3394463" y="1665986"/>
                  <a:pt x="3387767" y="1679330"/>
                </a:cubicBezTo>
                <a:cubicBezTo>
                  <a:pt x="3412255" y="1677101"/>
                  <a:pt x="3411969" y="1676911"/>
                  <a:pt x="3436468" y="1674692"/>
                </a:cubicBezTo>
                <a:cubicBezTo>
                  <a:pt x="3418665" y="1663557"/>
                  <a:pt x="3418904" y="1663776"/>
                  <a:pt x="3401101" y="1652660"/>
                </a:cubicBezTo>
                <a:close/>
                <a:moveTo>
                  <a:pt x="904484" y="1681645"/>
                </a:moveTo>
                <a:cubicBezTo>
                  <a:pt x="894226" y="1686874"/>
                  <a:pt x="886635" y="1702085"/>
                  <a:pt x="881291" y="1723393"/>
                </a:cubicBezTo>
                <a:cubicBezTo>
                  <a:pt x="930183" y="1735613"/>
                  <a:pt x="908656" y="1741804"/>
                  <a:pt x="943337" y="1701362"/>
                </a:cubicBezTo>
                <a:cubicBezTo>
                  <a:pt x="927373" y="1681406"/>
                  <a:pt x="914743" y="1676435"/>
                  <a:pt x="904484" y="1681645"/>
                </a:cubicBezTo>
                <a:close/>
                <a:moveTo>
                  <a:pt x="2029873" y="1777314"/>
                </a:moveTo>
                <a:cubicBezTo>
                  <a:pt x="2023196" y="1795126"/>
                  <a:pt x="2023234" y="1794878"/>
                  <a:pt x="2016538" y="1812680"/>
                </a:cubicBezTo>
                <a:cubicBezTo>
                  <a:pt x="2049932" y="1806003"/>
                  <a:pt x="2049828" y="1806032"/>
                  <a:pt x="2083222" y="1799345"/>
                </a:cubicBezTo>
                <a:cubicBezTo>
                  <a:pt x="2056505" y="1788220"/>
                  <a:pt x="2056552" y="1788449"/>
                  <a:pt x="2029873" y="1777314"/>
                </a:cubicBezTo>
                <a:close/>
                <a:moveTo>
                  <a:pt x="124654" y="1794706"/>
                </a:moveTo>
                <a:cubicBezTo>
                  <a:pt x="115757" y="1810289"/>
                  <a:pt x="115576" y="1810423"/>
                  <a:pt x="106680" y="1826015"/>
                </a:cubicBezTo>
                <a:cubicBezTo>
                  <a:pt x="154619" y="1838007"/>
                  <a:pt x="131569" y="1841008"/>
                  <a:pt x="175679" y="1816738"/>
                </a:cubicBezTo>
                <a:cubicBezTo>
                  <a:pt x="150085" y="1805889"/>
                  <a:pt x="150285" y="1805555"/>
                  <a:pt x="124654" y="1794706"/>
                </a:cubicBezTo>
                <a:close/>
                <a:moveTo>
                  <a:pt x="476012" y="1799345"/>
                </a:moveTo>
                <a:cubicBezTo>
                  <a:pt x="464887" y="1830511"/>
                  <a:pt x="465115" y="1830234"/>
                  <a:pt x="453980" y="1861381"/>
                </a:cubicBezTo>
                <a:cubicBezTo>
                  <a:pt x="485146" y="1839131"/>
                  <a:pt x="484861" y="1839569"/>
                  <a:pt x="516026" y="1817319"/>
                </a:cubicBezTo>
                <a:cubicBezTo>
                  <a:pt x="495986" y="1808422"/>
                  <a:pt x="496062" y="1808251"/>
                  <a:pt x="476012" y="1799345"/>
                </a:cubicBezTo>
                <a:close/>
                <a:moveTo>
                  <a:pt x="961311" y="1826015"/>
                </a:moveTo>
                <a:cubicBezTo>
                  <a:pt x="903980" y="1843217"/>
                  <a:pt x="866156" y="1851704"/>
                  <a:pt x="836648" y="1906034"/>
                </a:cubicBezTo>
                <a:cubicBezTo>
                  <a:pt x="885120" y="1909159"/>
                  <a:pt x="938527" y="1867982"/>
                  <a:pt x="961311" y="1826015"/>
                </a:cubicBezTo>
                <a:close/>
                <a:moveTo>
                  <a:pt x="1717948" y="1857323"/>
                </a:moveTo>
                <a:cubicBezTo>
                  <a:pt x="1713491" y="1872907"/>
                  <a:pt x="1713681" y="1873049"/>
                  <a:pt x="1709252" y="1888633"/>
                </a:cubicBezTo>
                <a:cubicBezTo>
                  <a:pt x="1722606" y="1893090"/>
                  <a:pt x="1722568" y="1892890"/>
                  <a:pt x="1735922" y="1897338"/>
                </a:cubicBezTo>
                <a:cubicBezTo>
                  <a:pt x="1740370" y="1881755"/>
                  <a:pt x="1740760" y="1881613"/>
                  <a:pt x="1745199" y="1866020"/>
                </a:cubicBezTo>
                <a:cubicBezTo>
                  <a:pt x="1731845" y="1861572"/>
                  <a:pt x="1731302" y="1861772"/>
                  <a:pt x="1717948" y="1857323"/>
                </a:cubicBezTo>
                <a:close/>
                <a:moveTo>
                  <a:pt x="3249778" y="1897338"/>
                </a:moveTo>
                <a:cubicBezTo>
                  <a:pt x="3172406" y="1912807"/>
                  <a:pt x="3188961" y="1888985"/>
                  <a:pt x="3173826" y="1941982"/>
                </a:cubicBezTo>
                <a:cubicBezTo>
                  <a:pt x="3216107" y="1956069"/>
                  <a:pt x="3231461" y="1934019"/>
                  <a:pt x="3249778" y="1897338"/>
                </a:cubicBezTo>
                <a:close/>
                <a:moveTo>
                  <a:pt x="3499085" y="1919370"/>
                </a:moveTo>
                <a:cubicBezTo>
                  <a:pt x="3492408" y="1932724"/>
                  <a:pt x="3492446" y="1932695"/>
                  <a:pt x="3485750" y="1946040"/>
                </a:cubicBezTo>
                <a:cubicBezTo>
                  <a:pt x="3514687" y="1937134"/>
                  <a:pt x="3514211" y="1937543"/>
                  <a:pt x="3543157" y="1928647"/>
                </a:cubicBezTo>
                <a:cubicBezTo>
                  <a:pt x="3520897" y="1924189"/>
                  <a:pt x="3521335" y="1923808"/>
                  <a:pt x="3499085" y="1919370"/>
                </a:cubicBezTo>
                <a:close/>
                <a:moveTo>
                  <a:pt x="1000735" y="1936762"/>
                </a:moveTo>
                <a:cubicBezTo>
                  <a:pt x="989714" y="1938353"/>
                  <a:pt x="981227" y="1949621"/>
                  <a:pt x="974646" y="1972709"/>
                </a:cubicBezTo>
                <a:cubicBezTo>
                  <a:pt x="1023071" y="1990864"/>
                  <a:pt x="1000535" y="1994341"/>
                  <a:pt x="1041321" y="1959375"/>
                </a:cubicBezTo>
                <a:cubicBezTo>
                  <a:pt x="1025204" y="1943248"/>
                  <a:pt x="1011736" y="1935162"/>
                  <a:pt x="1000735" y="1936762"/>
                </a:cubicBezTo>
                <a:close/>
                <a:moveTo>
                  <a:pt x="3387767" y="1950678"/>
                </a:moveTo>
                <a:cubicBezTo>
                  <a:pt x="3383318" y="1964032"/>
                  <a:pt x="3382928" y="1963994"/>
                  <a:pt x="3378489" y="1977348"/>
                </a:cubicBezTo>
                <a:cubicBezTo>
                  <a:pt x="3402978" y="1972891"/>
                  <a:pt x="3403273" y="1973091"/>
                  <a:pt x="3427771" y="1968652"/>
                </a:cubicBezTo>
                <a:cubicBezTo>
                  <a:pt x="3407740" y="1959746"/>
                  <a:pt x="3407817" y="1959575"/>
                  <a:pt x="3387767" y="1950678"/>
                </a:cubicBezTo>
                <a:close/>
                <a:moveTo>
                  <a:pt x="1328899" y="2018515"/>
                </a:moveTo>
                <a:cubicBezTo>
                  <a:pt x="1324032" y="2018925"/>
                  <a:pt x="1320317" y="2024821"/>
                  <a:pt x="1303973" y="2038804"/>
                </a:cubicBezTo>
                <a:cubicBezTo>
                  <a:pt x="1332909" y="2034908"/>
                  <a:pt x="1333014" y="2034593"/>
                  <a:pt x="1361951" y="2030688"/>
                </a:cubicBezTo>
                <a:cubicBezTo>
                  <a:pt x="1339863" y="2022849"/>
                  <a:pt x="1333795" y="2018106"/>
                  <a:pt x="1328899" y="2018515"/>
                </a:cubicBezTo>
                <a:close/>
                <a:moveTo>
                  <a:pt x="1634452" y="2030107"/>
                </a:moveTo>
                <a:cubicBezTo>
                  <a:pt x="1600067" y="2034850"/>
                  <a:pt x="1578559" y="2056196"/>
                  <a:pt x="1557919" y="2093306"/>
                </a:cubicBezTo>
                <a:cubicBezTo>
                  <a:pt x="1619755" y="2093306"/>
                  <a:pt x="1625746" y="2078313"/>
                  <a:pt x="1673876" y="2030688"/>
                </a:cubicBezTo>
                <a:cubicBezTo>
                  <a:pt x="1659169" y="2028583"/>
                  <a:pt x="1645920" y="2028517"/>
                  <a:pt x="1634452" y="2030107"/>
                </a:cubicBezTo>
                <a:close/>
                <a:moveTo>
                  <a:pt x="3917699" y="2035327"/>
                </a:moveTo>
                <a:cubicBezTo>
                  <a:pt x="3913585" y="2037861"/>
                  <a:pt x="3912822" y="2045604"/>
                  <a:pt x="3903793" y="2066636"/>
                </a:cubicBezTo>
                <a:cubicBezTo>
                  <a:pt x="3939874" y="2095506"/>
                  <a:pt x="3959228" y="2078427"/>
                  <a:pt x="3953075" y="2035327"/>
                </a:cubicBezTo>
                <a:cubicBezTo>
                  <a:pt x="3929615" y="2035327"/>
                  <a:pt x="3921814" y="2032793"/>
                  <a:pt x="3917699" y="2035327"/>
                </a:cubicBezTo>
                <a:close/>
                <a:moveTo>
                  <a:pt x="3543157" y="2079970"/>
                </a:moveTo>
                <a:cubicBezTo>
                  <a:pt x="3534251" y="2093325"/>
                  <a:pt x="3534651" y="2093296"/>
                  <a:pt x="3525755" y="2106641"/>
                </a:cubicBezTo>
                <a:cubicBezTo>
                  <a:pt x="3552473" y="2104412"/>
                  <a:pt x="3552415" y="2104231"/>
                  <a:pt x="3579104" y="2102002"/>
                </a:cubicBezTo>
                <a:cubicBezTo>
                  <a:pt x="3561293" y="2090877"/>
                  <a:pt x="3560940" y="2091096"/>
                  <a:pt x="3543157" y="2079970"/>
                </a:cubicBezTo>
                <a:close/>
                <a:moveTo>
                  <a:pt x="2169033" y="2089829"/>
                </a:moveTo>
                <a:cubicBezTo>
                  <a:pt x="2143992" y="2095944"/>
                  <a:pt x="2143620" y="2095878"/>
                  <a:pt x="2118589" y="2102002"/>
                </a:cubicBezTo>
                <a:cubicBezTo>
                  <a:pt x="2117055" y="2123290"/>
                  <a:pt x="2117217" y="2123043"/>
                  <a:pt x="2115683" y="2144331"/>
                </a:cubicBezTo>
                <a:cubicBezTo>
                  <a:pt x="2157289" y="2141283"/>
                  <a:pt x="2182035" y="2135397"/>
                  <a:pt x="2169033" y="2089829"/>
                </a:cubicBezTo>
                <a:close/>
                <a:moveTo>
                  <a:pt x="4282392" y="2106060"/>
                </a:moveTo>
                <a:cubicBezTo>
                  <a:pt x="4252817" y="2135635"/>
                  <a:pt x="4265152" y="2119128"/>
                  <a:pt x="4247026" y="2155342"/>
                </a:cubicBezTo>
                <a:cubicBezTo>
                  <a:pt x="4278192" y="2139759"/>
                  <a:pt x="4277907" y="2139626"/>
                  <a:pt x="4309072" y="2124033"/>
                </a:cubicBezTo>
                <a:cubicBezTo>
                  <a:pt x="4295851" y="2114994"/>
                  <a:pt x="4295613" y="2115099"/>
                  <a:pt x="4282392" y="2106060"/>
                </a:cubicBezTo>
                <a:close/>
                <a:moveTo>
                  <a:pt x="596617" y="2128672"/>
                </a:moveTo>
                <a:cubicBezTo>
                  <a:pt x="587712" y="2144255"/>
                  <a:pt x="587512" y="2144398"/>
                  <a:pt x="578644" y="2159981"/>
                </a:cubicBezTo>
                <a:cubicBezTo>
                  <a:pt x="595894" y="2169439"/>
                  <a:pt x="595579" y="2169067"/>
                  <a:pt x="612848" y="2178535"/>
                </a:cubicBezTo>
                <a:cubicBezTo>
                  <a:pt x="626764" y="2160171"/>
                  <a:pt x="626736" y="2160381"/>
                  <a:pt x="640680" y="2142007"/>
                </a:cubicBezTo>
                <a:cubicBezTo>
                  <a:pt x="618420" y="2135330"/>
                  <a:pt x="618858" y="2135358"/>
                  <a:pt x="596617" y="2128672"/>
                </a:cubicBezTo>
                <a:close/>
                <a:moveTo>
                  <a:pt x="2603878" y="2146645"/>
                </a:moveTo>
                <a:cubicBezTo>
                  <a:pt x="2599430" y="2160000"/>
                  <a:pt x="2599621" y="2159971"/>
                  <a:pt x="2595182" y="2173316"/>
                </a:cubicBezTo>
                <a:cubicBezTo>
                  <a:pt x="2619670" y="2168867"/>
                  <a:pt x="2619384" y="2169067"/>
                  <a:pt x="2643883" y="2164619"/>
                </a:cubicBezTo>
                <a:cubicBezTo>
                  <a:pt x="2623852" y="2155713"/>
                  <a:pt x="2623938" y="2155551"/>
                  <a:pt x="2603878" y="2146645"/>
                </a:cubicBezTo>
                <a:close/>
                <a:moveTo>
                  <a:pt x="3674764" y="2148389"/>
                </a:moveTo>
                <a:cubicBezTo>
                  <a:pt x="3651780" y="2142636"/>
                  <a:pt x="3644579" y="2154875"/>
                  <a:pt x="3632445" y="2191289"/>
                </a:cubicBezTo>
                <a:cubicBezTo>
                  <a:pt x="3684718" y="2197824"/>
                  <a:pt x="3659658" y="2204062"/>
                  <a:pt x="3703758" y="2159981"/>
                </a:cubicBezTo>
                <a:cubicBezTo>
                  <a:pt x="3691757" y="2154408"/>
                  <a:pt x="3682441" y="2150313"/>
                  <a:pt x="3674764" y="2148389"/>
                </a:cubicBezTo>
                <a:close/>
              </a:path>
            </a:pathLst>
          </a:custGeom>
          <a:solidFill>
            <a:srgbClr val="FFFFFF">
              <a:alpha val="3864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30" name="Google Shape;30;p3"/>
          <p:cNvGrpSpPr/>
          <p:nvPr/>
        </p:nvGrpSpPr>
        <p:grpSpPr>
          <a:xfrm rot="2700000" flipH="1">
            <a:off x="10447947" y="-342334"/>
            <a:ext cx="1629784" cy="2526893"/>
            <a:chOff x="584502" y="627937"/>
            <a:chExt cx="759728" cy="1177840"/>
          </a:xfrm>
        </p:grpSpPr>
        <p:sp>
          <p:nvSpPr>
            <p:cNvPr id="31" name="Google Shape;31;p3"/>
            <p:cNvSpPr/>
            <p:nvPr/>
          </p:nvSpPr>
          <p:spPr>
            <a:xfrm>
              <a:off x="584502" y="627937"/>
              <a:ext cx="522188" cy="789315"/>
            </a:xfrm>
            <a:custGeom>
              <a:avLst/>
              <a:gdLst/>
              <a:ahLst/>
              <a:cxnLst/>
              <a:rect l="l" t="t" r="r" b="b"/>
              <a:pathLst>
                <a:path w="522188" h="789315" extrusionOk="0">
                  <a:moveTo>
                    <a:pt x="0" y="0"/>
                  </a:moveTo>
                  <a:cubicBezTo>
                    <a:pt x="0" y="0"/>
                    <a:pt x="14146" y="37011"/>
                    <a:pt x="64710" y="59462"/>
                  </a:cubicBezTo>
                  <a:cubicBezTo>
                    <a:pt x="115273" y="81911"/>
                    <a:pt x="163557" y="69739"/>
                    <a:pt x="193143" y="83979"/>
                  </a:cubicBezTo>
                  <a:cubicBezTo>
                    <a:pt x="246817" y="109812"/>
                    <a:pt x="281451" y="202916"/>
                    <a:pt x="350297" y="283310"/>
                  </a:cubicBezTo>
                  <a:cubicBezTo>
                    <a:pt x="444150" y="392904"/>
                    <a:pt x="455246" y="368320"/>
                    <a:pt x="480488" y="581509"/>
                  </a:cubicBezTo>
                  <a:cubicBezTo>
                    <a:pt x="496356" y="715573"/>
                    <a:pt x="522188" y="789316"/>
                    <a:pt x="522188" y="789316"/>
                  </a:cubicBezTo>
                </a:path>
              </a:pathLst>
            </a:custGeom>
            <a:no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 name="Google Shape;32;p3"/>
            <p:cNvSpPr/>
            <p:nvPr/>
          </p:nvSpPr>
          <p:spPr>
            <a:xfrm>
              <a:off x="742085" y="707218"/>
              <a:ext cx="79725" cy="425948"/>
            </a:xfrm>
            <a:custGeom>
              <a:avLst/>
              <a:gdLst/>
              <a:ahLst/>
              <a:cxnLst/>
              <a:rect l="l" t="t" r="r" b="b"/>
              <a:pathLst>
                <a:path w="79725" h="425948" extrusionOk="0">
                  <a:moveTo>
                    <a:pt x="21570" y="0"/>
                  </a:moveTo>
                  <a:cubicBezTo>
                    <a:pt x="21570" y="0"/>
                    <a:pt x="28414" y="32250"/>
                    <a:pt x="29327" y="39852"/>
                  </a:cubicBezTo>
                  <a:cubicBezTo>
                    <a:pt x="32041" y="62463"/>
                    <a:pt x="35429" y="85576"/>
                    <a:pt x="33178" y="108206"/>
                  </a:cubicBezTo>
                  <a:cubicBezTo>
                    <a:pt x="25216" y="188212"/>
                    <a:pt x="1840" y="267236"/>
                    <a:pt x="43" y="347380"/>
                  </a:cubicBezTo>
                  <a:cubicBezTo>
                    <a:pt x="-639" y="377793"/>
                    <a:pt x="6672" y="412902"/>
                    <a:pt x="28626" y="425828"/>
                  </a:cubicBezTo>
                  <a:cubicBezTo>
                    <a:pt x="32553" y="428142"/>
                    <a:pt x="22701" y="396776"/>
                    <a:pt x="25008" y="374021"/>
                  </a:cubicBezTo>
                  <a:cubicBezTo>
                    <a:pt x="27921" y="345284"/>
                    <a:pt x="32682" y="327415"/>
                    <a:pt x="47785" y="302450"/>
                  </a:cubicBezTo>
                  <a:cubicBezTo>
                    <a:pt x="132641" y="162185"/>
                    <a:pt x="21570" y="0"/>
                    <a:pt x="21570" y="0"/>
                  </a:cubicBezTo>
                  <a:close/>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 name="Google Shape;33;p3"/>
            <p:cNvSpPr/>
            <p:nvPr/>
          </p:nvSpPr>
          <p:spPr>
            <a:xfrm>
              <a:off x="810566" y="904270"/>
              <a:ext cx="128320" cy="336730"/>
            </a:xfrm>
            <a:custGeom>
              <a:avLst/>
              <a:gdLst/>
              <a:ahLst/>
              <a:cxnLst/>
              <a:rect l="l" t="t" r="r" b="b"/>
              <a:pathLst>
                <a:path w="128320" h="336730" extrusionOk="0">
                  <a:moveTo>
                    <a:pt x="118376" y="0"/>
                  </a:moveTo>
                  <a:cubicBezTo>
                    <a:pt x="118376" y="0"/>
                    <a:pt x="103519" y="46830"/>
                    <a:pt x="98498" y="58545"/>
                  </a:cubicBezTo>
                  <a:cubicBezTo>
                    <a:pt x="85299" y="89340"/>
                    <a:pt x="62631" y="113533"/>
                    <a:pt x="45766" y="141642"/>
                  </a:cubicBezTo>
                  <a:cubicBezTo>
                    <a:pt x="28788" y="169931"/>
                    <a:pt x="15814" y="203725"/>
                    <a:pt x="6617" y="235920"/>
                  </a:cubicBezTo>
                  <a:cubicBezTo>
                    <a:pt x="-1060" y="262780"/>
                    <a:pt x="2002" y="333923"/>
                    <a:pt x="224" y="336590"/>
                  </a:cubicBezTo>
                  <a:cubicBezTo>
                    <a:pt x="-1480" y="339142"/>
                    <a:pt x="6957" y="306291"/>
                    <a:pt x="10819" y="298566"/>
                  </a:cubicBezTo>
                  <a:cubicBezTo>
                    <a:pt x="24486" y="271229"/>
                    <a:pt x="32363" y="246369"/>
                    <a:pt x="56952" y="227928"/>
                  </a:cubicBezTo>
                  <a:cubicBezTo>
                    <a:pt x="106173" y="191010"/>
                    <a:pt x="137985" y="112162"/>
                    <a:pt x="125663" y="50554"/>
                  </a:cubicBezTo>
                  <a:cubicBezTo>
                    <a:pt x="122864" y="36559"/>
                    <a:pt x="118376" y="0"/>
                    <a:pt x="118376" y="0"/>
                  </a:cubicBezTo>
                  <a:close/>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 name="Google Shape;34;p3"/>
            <p:cNvSpPr/>
            <p:nvPr/>
          </p:nvSpPr>
          <p:spPr>
            <a:xfrm>
              <a:off x="885095" y="1017927"/>
              <a:ext cx="138627" cy="332384"/>
            </a:xfrm>
            <a:custGeom>
              <a:avLst/>
              <a:gdLst/>
              <a:ahLst/>
              <a:cxnLst/>
              <a:rect l="l" t="t" r="r" b="b"/>
              <a:pathLst>
                <a:path w="138627" h="332384" extrusionOk="0">
                  <a:moveTo>
                    <a:pt x="138623" y="0"/>
                  </a:moveTo>
                  <a:cubicBezTo>
                    <a:pt x="138623" y="0"/>
                    <a:pt x="129431" y="28261"/>
                    <a:pt x="107514" y="62427"/>
                  </a:cubicBezTo>
                  <a:cubicBezTo>
                    <a:pt x="73729" y="115110"/>
                    <a:pt x="27243" y="164325"/>
                    <a:pt x="9588" y="226123"/>
                  </a:cubicBezTo>
                  <a:cubicBezTo>
                    <a:pt x="2759" y="250022"/>
                    <a:pt x="0" y="273930"/>
                    <a:pt x="0" y="298828"/>
                  </a:cubicBezTo>
                  <a:cubicBezTo>
                    <a:pt x="0" y="308439"/>
                    <a:pt x="2659" y="317449"/>
                    <a:pt x="3995" y="326793"/>
                  </a:cubicBezTo>
                  <a:cubicBezTo>
                    <a:pt x="4260" y="328660"/>
                    <a:pt x="4794" y="332384"/>
                    <a:pt x="4794" y="332384"/>
                  </a:cubicBezTo>
                  <a:cubicBezTo>
                    <a:pt x="4794" y="332384"/>
                    <a:pt x="4463" y="327041"/>
                    <a:pt x="4794" y="324402"/>
                  </a:cubicBezTo>
                  <a:cubicBezTo>
                    <a:pt x="5658" y="317487"/>
                    <a:pt x="8377" y="310325"/>
                    <a:pt x="10386" y="303628"/>
                  </a:cubicBezTo>
                  <a:cubicBezTo>
                    <a:pt x="15458" y="286721"/>
                    <a:pt x="24298" y="264490"/>
                    <a:pt x="35953" y="250898"/>
                  </a:cubicBezTo>
                  <a:cubicBezTo>
                    <a:pt x="70205" y="210931"/>
                    <a:pt x="108495" y="177413"/>
                    <a:pt x="120640" y="124654"/>
                  </a:cubicBezTo>
                  <a:cubicBezTo>
                    <a:pt x="139423" y="43148"/>
                    <a:pt x="138623" y="0"/>
                    <a:pt x="138623" y="0"/>
                  </a:cubicBezTo>
                  <a:close/>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 name="Google Shape;35;p3"/>
            <p:cNvSpPr/>
            <p:nvPr/>
          </p:nvSpPr>
          <p:spPr>
            <a:xfrm>
              <a:off x="937306" y="1225076"/>
              <a:ext cx="132684" cy="338623"/>
            </a:xfrm>
            <a:custGeom>
              <a:avLst/>
              <a:gdLst/>
              <a:ahLst/>
              <a:cxnLst/>
              <a:rect l="l" t="t" r="r" b="b"/>
              <a:pathLst>
                <a:path w="132684" h="338623" extrusionOk="0">
                  <a:moveTo>
                    <a:pt x="129618" y="0"/>
                  </a:moveTo>
                  <a:cubicBezTo>
                    <a:pt x="129618" y="0"/>
                    <a:pt x="124246" y="12935"/>
                    <a:pt x="121255" y="16783"/>
                  </a:cubicBezTo>
                  <a:cubicBezTo>
                    <a:pt x="112578" y="27984"/>
                    <a:pt x="102824" y="37471"/>
                    <a:pt x="91937" y="46558"/>
                  </a:cubicBezTo>
                  <a:cubicBezTo>
                    <a:pt x="36254" y="93021"/>
                    <a:pt x="-3912" y="159820"/>
                    <a:pt x="303" y="233686"/>
                  </a:cubicBezTo>
                  <a:cubicBezTo>
                    <a:pt x="1686" y="257899"/>
                    <a:pt x="3419" y="281902"/>
                    <a:pt x="6214" y="305943"/>
                  </a:cubicBezTo>
                  <a:cubicBezTo>
                    <a:pt x="7112" y="313658"/>
                    <a:pt x="11165" y="338623"/>
                    <a:pt x="11165" y="338623"/>
                  </a:cubicBezTo>
                  <a:cubicBezTo>
                    <a:pt x="11165" y="338623"/>
                    <a:pt x="16470" y="258042"/>
                    <a:pt x="24862" y="237153"/>
                  </a:cubicBezTo>
                  <a:cubicBezTo>
                    <a:pt x="56590" y="158153"/>
                    <a:pt x="137638" y="111842"/>
                    <a:pt x="132447" y="20926"/>
                  </a:cubicBezTo>
                  <a:lnTo>
                    <a:pt x="129618" y="0"/>
                  </a:lnTo>
                  <a:close/>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 name="Google Shape;36;p3"/>
            <p:cNvSpPr/>
            <p:nvPr/>
          </p:nvSpPr>
          <p:spPr>
            <a:xfrm>
              <a:off x="1036316" y="1411852"/>
              <a:ext cx="82642" cy="393925"/>
            </a:xfrm>
            <a:custGeom>
              <a:avLst/>
              <a:gdLst/>
              <a:ahLst/>
              <a:cxnLst/>
              <a:rect l="l" t="t" r="r" b="b"/>
              <a:pathLst>
                <a:path w="82642" h="393925" extrusionOk="0">
                  <a:moveTo>
                    <a:pt x="68612" y="0"/>
                  </a:moveTo>
                  <a:cubicBezTo>
                    <a:pt x="68612" y="0"/>
                    <a:pt x="37570" y="55988"/>
                    <a:pt x="29331" y="77419"/>
                  </a:cubicBezTo>
                  <a:cubicBezTo>
                    <a:pt x="3175" y="145409"/>
                    <a:pt x="-4331" y="199739"/>
                    <a:pt x="2251" y="272063"/>
                  </a:cubicBezTo>
                  <a:cubicBezTo>
                    <a:pt x="4556" y="297456"/>
                    <a:pt x="8223" y="330384"/>
                    <a:pt x="14938" y="354997"/>
                  </a:cubicBezTo>
                  <a:cubicBezTo>
                    <a:pt x="17548" y="364560"/>
                    <a:pt x="24254" y="393925"/>
                    <a:pt x="24254" y="393925"/>
                  </a:cubicBezTo>
                  <a:cubicBezTo>
                    <a:pt x="24254" y="393925"/>
                    <a:pt x="28512" y="376666"/>
                    <a:pt x="43104" y="301771"/>
                  </a:cubicBezTo>
                  <a:cubicBezTo>
                    <a:pt x="57706" y="226867"/>
                    <a:pt x="82642" y="173250"/>
                    <a:pt x="82642" y="94345"/>
                  </a:cubicBezTo>
                  <a:cubicBezTo>
                    <a:pt x="82642" y="69266"/>
                    <a:pt x="77699" y="47844"/>
                    <a:pt x="74184" y="23260"/>
                  </a:cubicBezTo>
                  <a:cubicBezTo>
                    <a:pt x="73822" y="20736"/>
                    <a:pt x="68612" y="0"/>
                    <a:pt x="68612" y="0"/>
                  </a:cubicBezTo>
                  <a:close/>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
            <p:cNvSpPr/>
            <p:nvPr/>
          </p:nvSpPr>
          <p:spPr>
            <a:xfrm>
              <a:off x="1077868" y="1296590"/>
              <a:ext cx="162896" cy="361683"/>
            </a:xfrm>
            <a:custGeom>
              <a:avLst/>
              <a:gdLst/>
              <a:ahLst/>
              <a:cxnLst/>
              <a:rect l="l" t="t" r="r" b="b"/>
              <a:pathLst>
                <a:path w="162896" h="361683" extrusionOk="0">
                  <a:moveTo>
                    <a:pt x="0" y="0"/>
                  </a:moveTo>
                  <a:cubicBezTo>
                    <a:pt x="0" y="0"/>
                    <a:pt x="65475" y="83106"/>
                    <a:pt x="71342" y="152143"/>
                  </a:cubicBezTo>
                  <a:cubicBezTo>
                    <a:pt x="76238" y="209769"/>
                    <a:pt x="98631" y="246278"/>
                    <a:pt x="114900" y="275130"/>
                  </a:cubicBezTo>
                  <a:cubicBezTo>
                    <a:pt x="131483" y="304514"/>
                    <a:pt x="162897" y="361683"/>
                    <a:pt x="162897" y="361683"/>
                  </a:cubicBezTo>
                  <a:cubicBezTo>
                    <a:pt x="162897" y="361683"/>
                    <a:pt x="150428" y="314173"/>
                    <a:pt x="149828" y="293808"/>
                  </a:cubicBezTo>
                  <a:cubicBezTo>
                    <a:pt x="148600" y="251908"/>
                    <a:pt x="142989" y="211712"/>
                    <a:pt x="131578" y="171164"/>
                  </a:cubicBezTo>
                  <a:cubicBezTo>
                    <a:pt x="118167" y="123511"/>
                    <a:pt x="86211" y="76762"/>
                    <a:pt x="48330" y="45434"/>
                  </a:cubicBezTo>
                  <a:cubicBezTo>
                    <a:pt x="36166" y="35385"/>
                    <a:pt x="23089" y="25117"/>
                    <a:pt x="12325" y="13287"/>
                  </a:cubicBezTo>
                  <a:cubicBezTo>
                    <a:pt x="8763" y="9373"/>
                    <a:pt x="0" y="0"/>
                    <a:pt x="0" y="0"/>
                  </a:cubicBezTo>
                  <a:close/>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 name="Google Shape;38;p3"/>
            <p:cNvSpPr/>
            <p:nvPr/>
          </p:nvSpPr>
          <p:spPr>
            <a:xfrm>
              <a:off x="1057598" y="1151296"/>
              <a:ext cx="286632" cy="272686"/>
            </a:xfrm>
            <a:custGeom>
              <a:avLst/>
              <a:gdLst/>
              <a:ahLst/>
              <a:cxnLst/>
              <a:rect l="l" t="t" r="r" b="b"/>
              <a:pathLst>
                <a:path w="286632" h="272686" extrusionOk="0">
                  <a:moveTo>
                    <a:pt x="0" y="0"/>
                  </a:moveTo>
                  <a:cubicBezTo>
                    <a:pt x="0" y="0"/>
                    <a:pt x="10906" y="43120"/>
                    <a:pt x="23089" y="60427"/>
                  </a:cubicBezTo>
                  <a:cubicBezTo>
                    <a:pt x="57703" y="109566"/>
                    <a:pt x="107613" y="121482"/>
                    <a:pt x="162373" y="139246"/>
                  </a:cubicBezTo>
                  <a:cubicBezTo>
                    <a:pt x="177403" y="144123"/>
                    <a:pt x="193472" y="145685"/>
                    <a:pt x="206169" y="156191"/>
                  </a:cubicBezTo>
                  <a:cubicBezTo>
                    <a:pt x="228971" y="175041"/>
                    <a:pt x="275358" y="260509"/>
                    <a:pt x="286321" y="272567"/>
                  </a:cubicBezTo>
                  <a:cubicBezTo>
                    <a:pt x="289951" y="276549"/>
                    <a:pt x="260804" y="179746"/>
                    <a:pt x="250784" y="157077"/>
                  </a:cubicBezTo>
                  <a:cubicBezTo>
                    <a:pt x="233201" y="117329"/>
                    <a:pt x="209207" y="85401"/>
                    <a:pt x="167945" y="66580"/>
                  </a:cubicBezTo>
                  <a:cubicBezTo>
                    <a:pt x="140237" y="53950"/>
                    <a:pt x="107575" y="60970"/>
                    <a:pt x="80210" y="50387"/>
                  </a:cubicBezTo>
                  <a:cubicBezTo>
                    <a:pt x="60055" y="42596"/>
                    <a:pt x="43215" y="32737"/>
                    <a:pt x="26451" y="19517"/>
                  </a:cubicBezTo>
                  <a:cubicBezTo>
                    <a:pt x="22565" y="16459"/>
                    <a:pt x="0" y="0"/>
                    <a:pt x="0" y="0"/>
                  </a:cubicBezTo>
                  <a:close/>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 name="Google Shape;39;p3"/>
            <p:cNvSpPr/>
            <p:nvPr/>
          </p:nvSpPr>
          <p:spPr>
            <a:xfrm>
              <a:off x="1034586" y="1039485"/>
              <a:ext cx="280625" cy="175799"/>
            </a:xfrm>
            <a:custGeom>
              <a:avLst/>
              <a:gdLst/>
              <a:ahLst/>
              <a:cxnLst/>
              <a:rect l="l" t="t" r="r" b="b"/>
              <a:pathLst>
                <a:path w="280625" h="175799" extrusionOk="0">
                  <a:moveTo>
                    <a:pt x="0" y="2540"/>
                  </a:moveTo>
                  <a:cubicBezTo>
                    <a:pt x="0" y="2540"/>
                    <a:pt x="74447" y="22190"/>
                    <a:pt x="84372" y="28705"/>
                  </a:cubicBezTo>
                  <a:cubicBezTo>
                    <a:pt x="100975" y="39582"/>
                    <a:pt x="124578" y="72244"/>
                    <a:pt x="135941" y="87855"/>
                  </a:cubicBezTo>
                  <a:cubicBezTo>
                    <a:pt x="152905" y="111153"/>
                    <a:pt x="169602" y="124383"/>
                    <a:pt x="194253" y="138661"/>
                  </a:cubicBezTo>
                  <a:cubicBezTo>
                    <a:pt x="212274" y="149091"/>
                    <a:pt x="229457" y="157359"/>
                    <a:pt x="249041" y="165255"/>
                  </a:cubicBezTo>
                  <a:cubicBezTo>
                    <a:pt x="259337" y="169399"/>
                    <a:pt x="280626" y="175799"/>
                    <a:pt x="280626" y="175799"/>
                  </a:cubicBezTo>
                  <a:cubicBezTo>
                    <a:pt x="280626" y="175799"/>
                    <a:pt x="264157" y="165998"/>
                    <a:pt x="253870" y="155597"/>
                  </a:cubicBezTo>
                  <a:cubicBezTo>
                    <a:pt x="236992" y="138528"/>
                    <a:pt x="225657" y="119278"/>
                    <a:pt x="214227" y="98018"/>
                  </a:cubicBezTo>
                  <a:cubicBezTo>
                    <a:pt x="195967" y="64033"/>
                    <a:pt x="153010" y="25371"/>
                    <a:pt x="107709" y="10512"/>
                  </a:cubicBezTo>
                  <a:cubicBezTo>
                    <a:pt x="54721" y="-6862"/>
                    <a:pt x="0" y="2540"/>
                    <a:pt x="0" y="2540"/>
                  </a:cubicBezTo>
                  <a:close/>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 name="Google Shape;40;p3"/>
            <p:cNvSpPr/>
            <p:nvPr/>
          </p:nvSpPr>
          <p:spPr>
            <a:xfrm>
              <a:off x="881383" y="838741"/>
              <a:ext cx="381783" cy="168793"/>
            </a:xfrm>
            <a:custGeom>
              <a:avLst/>
              <a:gdLst/>
              <a:ahLst/>
              <a:cxnLst/>
              <a:rect l="l" t="t" r="r" b="b"/>
              <a:pathLst>
                <a:path w="381783" h="168793" extrusionOk="0">
                  <a:moveTo>
                    <a:pt x="0" y="0"/>
                  </a:moveTo>
                  <a:cubicBezTo>
                    <a:pt x="0" y="0"/>
                    <a:pt x="51166" y="42776"/>
                    <a:pt x="69117" y="58041"/>
                  </a:cubicBezTo>
                  <a:cubicBezTo>
                    <a:pt x="123447" y="104240"/>
                    <a:pt x="188865" y="145010"/>
                    <a:pt x="260597" y="156897"/>
                  </a:cubicBezTo>
                  <a:cubicBezTo>
                    <a:pt x="287296" y="161326"/>
                    <a:pt x="313394" y="166850"/>
                    <a:pt x="340445" y="166260"/>
                  </a:cubicBezTo>
                  <a:cubicBezTo>
                    <a:pt x="351771" y="166012"/>
                    <a:pt x="381784" y="168793"/>
                    <a:pt x="381784" y="168793"/>
                  </a:cubicBezTo>
                  <a:cubicBezTo>
                    <a:pt x="381784" y="168793"/>
                    <a:pt x="361115" y="162640"/>
                    <a:pt x="351132" y="158621"/>
                  </a:cubicBezTo>
                  <a:cubicBezTo>
                    <a:pt x="331797" y="150829"/>
                    <a:pt x="312232" y="141438"/>
                    <a:pt x="296211" y="127807"/>
                  </a:cubicBezTo>
                  <a:cubicBezTo>
                    <a:pt x="244043" y="83440"/>
                    <a:pt x="186207" y="47360"/>
                    <a:pt x="122266" y="22223"/>
                  </a:cubicBezTo>
                  <a:cubicBezTo>
                    <a:pt x="82756" y="6689"/>
                    <a:pt x="0" y="0"/>
                    <a:pt x="0" y="0"/>
                  </a:cubicBezTo>
                  <a:close/>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 name="Google Shape;41;p3"/>
            <p:cNvSpPr/>
            <p:nvPr/>
          </p:nvSpPr>
          <p:spPr>
            <a:xfrm>
              <a:off x="817581" y="737339"/>
              <a:ext cx="391760" cy="175069"/>
            </a:xfrm>
            <a:custGeom>
              <a:avLst/>
              <a:gdLst/>
              <a:ahLst/>
              <a:cxnLst/>
              <a:rect l="l" t="t" r="r" b="b"/>
              <a:pathLst>
                <a:path w="391760" h="175069" extrusionOk="0">
                  <a:moveTo>
                    <a:pt x="0" y="8174"/>
                  </a:moveTo>
                  <a:cubicBezTo>
                    <a:pt x="0" y="8174"/>
                    <a:pt x="36889" y="10984"/>
                    <a:pt x="45169" y="12816"/>
                  </a:cubicBezTo>
                  <a:cubicBezTo>
                    <a:pt x="65027" y="17211"/>
                    <a:pt x="85666" y="29317"/>
                    <a:pt x="102911" y="39845"/>
                  </a:cubicBezTo>
                  <a:cubicBezTo>
                    <a:pt x="127091" y="54607"/>
                    <a:pt x="148368" y="74973"/>
                    <a:pt x="173305" y="88838"/>
                  </a:cubicBezTo>
                  <a:cubicBezTo>
                    <a:pt x="215338" y="112197"/>
                    <a:pt x="259763" y="126923"/>
                    <a:pt x="303921" y="144712"/>
                  </a:cubicBezTo>
                  <a:cubicBezTo>
                    <a:pt x="323342" y="152537"/>
                    <a:pt x="338611" y="162190"/>
                    <a:pt x="360576" y="169680"/>
                  </a:cubicBezTo>
                  <a:cubicBezTo>
                    <a:pt x="382531" y="177168"/>
                    <a:pt x="391760" y="174669"/>
                    <a:pt x="391760" y="174669"/>
                  </a:cubicBezTo>
                  <a:cubicBezTo>
                    <a:pt x="391760" y="174669"/>
                    <a:pt x="346869" y="153847"/>
                    <a:pt x="334601" y="144039"/>
                  </a:cubicBezTo>
                  <a:cubicBezTo>
                    <a:pt x="313132" y="126876"/>
                    <a:pt x="297996" y="101709"/>
                    <a:pt x="277699" y="83108"/>
                  </a:cubicBezTo>
                  <a:cubicBezTo>
                    <a:pt x="242875" y="51207"/>
                    <a:pt x="193088" y="16528"/>
                    <a:pt x="146577" y="4226"/>
                  </a:cubicBezTo>
                  <a:cubicBezTo>
                    <a:pt x="103374" y="-7204"/>
                    <a:pt x="0" y="8174"/>
                    <a:pt x="0" y="8174"/>
                  </a:cubicBezTo>
                  <a:close/>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 name="Google Shape;42;p3"/>
            <p:cNvSpPr/>
            <p:nvPr/>
          </p:nvSpPr>
          <p:spPr>
            <a:xfrm>
              <a:off x="757358" y="716459"/>
              <a:ext cx="31734" cy="413063"/>
            </a:xfrm>
            <a:custGeom>
              <a:avLst/>
              <a:gdLst/>
              <a:ahLst/>
              <a:cxnLst/>
              <a:rect l="l" t="t" r="r" b="b"/>
              <a:pathLst>
                <a:path w="31734" h="413063" extrusionOk="0">
                  <a:moveTo>
                    <a:pt x="11506" y="413063"/>
                  </a:moveTo>
                  <a:cubicBezTo>
                    <a:pt x="3226" y="407377"/>
                    <a:pt x="3681" y="393232"/>
                    <a:pt x="2081" y="384612"/>
                  </a:cubicBezTo>
                  <a:cubicBezTo>
                    <a:pt x="-3762" y="353122"/>
                    <a:pt x="3904" y="325785"/>
                    <a:pt x="10246" y="295029"/>
                  </a:cubicBezTo>
                  <a:cubicBezTo>
                    <a:pt x="23499" y="230775"/>
                    <a:pt x="34041" y="170792"/>
                    <a:pt x="31298" y="104837"/>
                  </a:cubicBezTo>
                  <a:cubicBezTo>
                    <a:pt x="29947" y="72372"/>
                    <a:pt x="24443" y="29347"/>
                    <a:pt x="8211" y="0"/>
                  </a:cubicBezTo>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 name="Google Shape;43;p3"/>
            <p:cNvSpPr/>
            <p:nvPr/>
          </p:nvSpPr>
          <p:spPr>
            <a:xfrm>
              <a:off x="812043" y="919635"/>
              <a:ext cx="121285" cy="310013"/>
            </a:xfrm>
            <a:custGeom>
              <a:avLst/>
              <a:gdLst/>
              <a:ahLst/>
              <a:cxnLst/>
              <a:rect l="l" t="t" r="r" b="b"/>
              <a:pathLst>
                <a:path w="121285" h="310013" extrusionOk="0">
                  <a:moveTo>
                    <a:pt x="871" y="310013"/>
                  </a:moveTo>
                  <a:cubicBezTo>
                    <a:pt x="-6780" y="251691"/>
                    <a:pt x="37655" y="196789"/>
                    <a:pt x="68395" y="152089"/>
                  </a:cubicBezTo>
                  <a:cubicBezTo>
                    <a:pt x="92838" y="116541"/>
                    <a:pt x="124158" y="65621"/>
                    <a:pt x="121075" y="20374"/>
                  </a:cubicBezTo>
                  <a:cubicBezTo>
                    <a:pt x="120584" y="13173"/>
                    <a:pt x="116515" y="7052"/>
                    <a:pt x="115589" y="0"/>
                  </a:cubicBezTo>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 name="Google Shape;44;p3"/>
            <p:cNvSpPr/>
            <p:nvPr/>
          </p:nvSpPr>
          <p:spPr>
            <a:xfrm>
              <a:off x="888811" y="1029452"/>
              <a:ext cx="131630" cy="313515"/>
            </a:xfrm>
            <a:custGeom>
              <a:avLst/>
              <a:gdLst/>
              <a:ahLst/>
              <a:cxnLst/>
              <a:rect l="l" t="t" r="r" b="b"/>
              <a:pathLst>
                <a:path w="131630" h="313515" extrusionOk="0">
                  <a:moveTo>
                    <a:pt x="0" y="313515"/>
                  </a:moveTo>
                  <a:cubicBezTo>
                    <a:pt x="0" y="313515"/>
                    <a:pt x="887" y="272044"/>
                    <a:pt x="12143" y="236325"/>
                  </a:cubicBezTo>
                  <a:cubicBezTo>
                    <a:pt x="23400" y="200597"/>
                    <a:pt x="29235" y="191176"/>
                    <a:pt x="45028" y="170621"/>
                  </a:cubicBezTo>
                  <a:cubicBezTo>
                    <a:pt x="84768" y="118872"/>
                    <a:pt x="110514" y="60989"/>
                    <a:pt x="131631" y="0"/>
                  </a:cubicBezTo>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 name="Google Shape;45;p3"/>
            <p:cNvSpPr/>
            <p:nvPr/>
          </p:nvSpPr>
          <p:spPr>
            <a:xfrm>
              <a:off x="942863" y="1230382"/>
              <a:ext cx="124527" cy="301228"/>
            </a:xfrm>
            <a:custGeom>
              <a:avLst/>
              <a:gdLst/>
              <a:ahLst/>
              <a:cxnLst/>
              <a:rect l="l" t="t" r="r" b="b"/>
              <a:pathLst>
                <a:path w="124527" h="301228" extrusionOk="0">
                  <a:moveTo>
                    <a:pt x="2154" y="301228"/>
                  </a:moveTo>
                  <a:cubicBezTo>
                    <a:pt x="-2010" y="301228"/>
                    <a:pt x="1145" y="286179"/>
                    <a:pt x="1145" y="282397"/>
                  </a:cubicBezTo>
                  <a:cubicBezTo>
                    <a:pt x="1145" y="262118"/>
                    <a:pt x="164" y="241221"/>
                    <a:pt x="3499" y="221209"/>
                  </a:cubicBezTo>
                  <a:cubicBezTo>
                    <a:pt x="13599" y="160620"/>
                    <a:pt x="52195" y="121872"/>
                    <a:pt x="86199" y="73295"/>
                  </a:cubicBezTo>
                  <a:cubicBezTo>
                    <a:pt x="98620" y="55550"/>
                    <a:pt x="124527" y="22289"/>
                    <a:pt x="124527" y="0"/>
                  </a:cubicBezTo>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 name="Google Shape;46;p3"/>
            <p:cNvSpPr/>
            <p:nvPr/>
          </p:nvSpPr>
          <p:spPr>
            <a:xfrm>
              <a:off x="1054876" y="1423987"/>
              <a:ext cx="48184" cy="376599"/>
            </a:xfrm>
            <a:custGeom>
              <a:avLst/>
              <a:gdLst/>
              <a:ahLst/>
              <a:cxnLst/>
              <a:rect l="l" t="t" r="r" b="b"/>
              <a:pathLst>
                <a:path w="48184" h="376599" extrusionOk="0">
                  <a:moveTo>
                    <a:pt x="3855" y="376599"/>
                  </a:moveTo>
                  <a:cubicBezTo>
                    <a:pt x="-3955" y="363512"/>
                    <a:pt x="2741" y="313754"/>
                    <a:pt x="1427" y="296151"/>
                  </a:cubicBezTo>
                  <a:cubicBezTo>
                    <a:pt x="-4050" y="222685"/>
                    <a:pt x="10209" y="149247"/>
                    <a:pt x="24677" y="77772"/>
                  </a:cubicBezTo>
                  <a:cubicBezTo>
                    <a:pt x="29382" y="54521"/>
                    <a:pt x="35383" y="20022"/>
                    <a:pt x="48185" y="0"/>
                  </a:cubicBezTo>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 name="Google Shape;47;p3"/>
            <p:cNvSpPr/>
            <p:nvPr/>
          </p:nvSpPr>
          <p:spPr>
            <a:xfrm>
              <a:off x="1099232" y="1321669"/>
              <a:ext cx="132168" cy="309248"/>
            </a:xfrm>
            <a:custGeom>
              <a:avLst/>
              <a:gdLst/>
              <a:ahLst/>
              <a:cxnLst/>
              <a:rect l="l" t="t" r="r" b="b"/>
              <a:pathLst>
                <a:path w="132168" h="309248" extrusionOk="0">
                  <a:moveTo>
                    <a:pt x="0" y="0"/>
                  </a:moveTo>
                  <a:cubicBezTo>
                    <a:pt x="3562" y="486"/>
                    <a:pt x="41443" y="56283"/>
                    <a:pt x="46549" y="64180"/>
                  </a:cubicBezTo>
                  <a:cubicBezTo>
                    <a:pt x="83191" y="120882"/>
                    <a:pt x="102975" y="184185"/>
                    <a:pt x="118205" y="249498"/>
                  </a:cubicBezTo>
                  <a:cubicBezTo>
                    <a:pt x="122872" y="269548"/>
                    <a:pt x="130874" y="288541"/>
                    <a:pt x="132169" y="309248"/>
                  </a:cubicBezTo>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 name="Google Shape;48;p3"/>
            <p:cNvSpPr/>
            <p:nvPr/>
          </p:nvSpPr>
          <p:spPr>
            <a:xfrm>
              <a:off x="1067638" y="1161515"/>
              <a:ext cx="269957" cy="253623"/>
            </a:xfrm>
            <a:custGeom>
              <a:avLst/>
              <a:gdLst/>
              <a:ahLst/>
              <a:cxnLst/>
              <a:rect l="l" t="t" r="r" b="b"/>
              <a:pathLst>
                <a:path w="269957" h="253623" extrusionOk="0">
                  <a:moveTo>
                    <a:pt x="0" y="392"/>
                  </a:moveTo>
                  <a:cubicBezTo>
                    <a:pt x="2524" y="-1532"/>
                    <a:pt x="1810" y="4154"/>
                    <a:pt x="2810" y="6154"/>
                  </a:cubicBezTo>
                  <a:cubicBezTo>
                    <a:pt x="5667" y="11860"/>
                    <a:pt x="11059" y="16136"/>
                    <a:pt x="15773" y="20299"/>
                  </a:cubicBezTo>
                  <a:cubicBezTo>
                    <a:pt x="28299" y="31348"/>
                    <a:pt x="43082" y="40368"/>
                    <a:pt x="56807" y="49731"/>
                  </a:cubicBezTo>
                  <a:cubicBezTo>
                    <a:pt x="74438" y="61761"/>
                    <a:pt x="99289" y="69629"/>
                    <a:pt x="119253" y="77420"/>
                  </a:cubicBezTo>
                  <a:cubicBezTo>
                    <a:pt x="155839" y="91689"/>
                    <a:pt x="182413" y="100719"/>
                    <a:pt x="220094" y="144772"/>
                  </a:cubicBezTo>
                  <a:cubicBezTo>
                    <a:pt x="257766" y="188825"/>
                    <a:pt x="269958" y="253623"/>
                    <a:pt x="269958" y="253623"/>
                  </a:cubicBezTo>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 name="Google Shape;49;p3"/>
            <p:cNvSpPr/>
            <p:nvPr/>
          </p:nvSpPr>
          <p:spPr>
            <a:xfrm>
              <a:off x="1040891" y="1043507"/>
              <a:ext cx="269948" cy="170415"/>
            </a:xfrm>
            <a:custGeom>
              <a:avLst/>
              <a:gdLst/>
              <a:ahLst/>
              <a:cxnLst/>
              <a:rect l="l" t="t" r="r" b="b"/>
              <a:pathLst>
                <a:path w="269948" h="170415" extrusionOk="0">
                  <a:moveTo>
                    <a:pt x="0" y="1004"/>
                  </a:moveTo>
                  <a:cubicBezTo>
                    <a:pt x="18793" y="-2539"/>
                    <a:pt x="34519" y="4004"/>
                    <a:pt x="51406" y="9605"/>
                  </a:cubicBezTo>
                  <a:cubicBezTo>
                    <a:pt x="127892" y="34989"/>
                    <a:pt x="160620" y="72470"/>
                    <a:pt x="213541" y="128887"/>
                  </a:cubicBezTo>
                  <a:cubicBezTo>
                    <a:pt x="227819" y="144117"/>
                    <a:pt x="269948" y="170416"/>
                    <a:pt x="269948" y="170416"/>
                  </a:cubicBezTo>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 name="Google Shape;50;p3"/>
            <p:cNvSpPr/>
            <p:nvPr/>
          </p:nvSpPr>
          <p:spPr>
            <a:xfrm>
              <a:off x="891043" y="846704"/>
              <a:ext cx="362417" cy="160011"/>
            </a:xfrm>
            <a:custGeom>
              <a:avLst/>
              <a:gdLst/>
              <a:ahLst/>
              <a:cxnLst/>
              <a:rect l="l" t="t" r="r" b="b"/>
              <a:pathLst>
                <a:path w="362417" h="160011" extrusionOk="0">
                  <a:moveTo>
                    <a:pt x="0" y="125"/>
                  </a:moveTo>
                  <a:cubicBezTo>
                    <a:pt x="12263" y="-2192"/>
                    <a:pt x="89793" y="28440"/>
                    <a:pt x="103185" y="35547"/>
                  </a:cubicBezTo>
                  <a:cubicBezTo>
                    <a:pt x="134580" y="52219"/>
                    <a:pt x="168698" y="64014"/>
                    <a:pt x="199045" y="82667"/>
                  </a:cubicBezTo>
                  <a:cubicBezTo>
                    <a:pt x="226420" y="99494"/>
                    <a:pt x="252328" y="120197"/>
                    <a:pt x="280969" y="134713"/>
                  </a:cubicBezTo>
                  <a:cubicBezTo>
                    <a:pt x="300867" y="144790"/>
                    <a:pt x="342225" y="150667"/>
                    <a:pt x="362418" y="160011"/>
                  </a:cubicBezTo>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 name="Google Shape;51;p3"/>
            <p:cNvSpPr/>
            <p:nvPr/>
          </p:nvSpPr>
          <p:spPr>
            <a:xfrm>
              <a:off x="851613" y="746015"/>
              <a:ext cx="356252" cy="166234"/>
            </a:xfrm>
            <a:custGeom>
              <a:avLst/>
              <a:gdLst/>
              <a:ahLst/>
              <a:cxnLst/>
              <a:rect l="l" t="t" r="r" b="b"/>
              <a:pathLst>
                <a:path w="356252" h="166234" extrusionOk="0">
                  <a:moveTo>
                    <a:pt x="0" y="921"/>
                  </a:moveTo>
                  <a:cubicBezTo>
                    <a:pt x="80909" y="-12674"/>
                    <a:pt x="275299" y="128131"/>
                    <a:pt x="356252" y="166234"/>
                  </a:cubicBezTo>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52" name="Google Shape;52;p3"/>
          <p:cNvSpPr/>
          <p:nvPr/>
        </p:nvSpPr>
        <p:spPr>
          <a:xfrm>
            <a:off x="193875" y="2452950"/>
            <a:ext cx="3182475" cy="4163000"/>
          </a:xfrm>
          <a:custGeom>
            <a:avLst/>
            <a:gdLst/>
            <a:ahLst/>
            <a:cxnLst/>
            <a:rect l="l" t="t" r="r" b="b"/>
            <a:pathLst>
              <a:path w="127299" h="166520" extrusionOk="0">
                <a:moveTo>
                  <a:pt x="0" y="0"/>
                </a:moveTo>
                <a:lnTo>
                  <a:pt x="448" y="166520"/>
                </a:lnTo>
                <a:lnTo>
                  <a:pt x="127299" y="166520"/>
                </a:lnTo>
              </a:path>
            </a:pathLst>
          </a:custGeom>
          <a:noFill/>
          <a:ln w="19050" cap="rnd" cmpd="sng">
            <a:solidFill>
              <a:schemeClr val="dk2"/>
            </a:solidFill>
            <a:prstDash val="solid"/>
            <a:round/>
            <a:headEnd type="none" w="med" len="med"/>
            <a:tailEnd type="none" w="med" len="med"/>
          </a:ln>
        </p:spPr>
      </p:sp>
      <p:grpSp>
        <p:nvGrpSpPr>
          <p:cNvPr id="53" name="Google Shape;53;p3"/>
          <p:cNvGrpSpPr/>
          <p:nvPr/>
        </p:nvGrpSpPr>
        <p:grpSpPr>
          <a:xfrm>
            <a:off x="-76200" y="-101590"/>
            <a:ext cx="1810539" cy="2256621"/>
            <a:chOff x="0" y="279410"/>
            <a:chExt cx="1810539" cy="2256621"/>
          </a:xfrm>
        </p:grpSpPr>
        <p:sp>
          <p:nvSpPr>
            <p:cNvPr id="54" name="Google Shape;54;p3"/>
            <p:cNvSpPr/>
            <p:nvPr/>
          </p:nvSpPr>
          <p:spPr>
            <a:xfrm>
              <a:off x="0" y="279410"/>
              <a:ext cx="1463916" cy="1868382"/>
            </a:xfrm>
            <a:custGeom>
              <a:avLst/>
              <a:gdLst/>
              <a:ahLst/>
              <a:cxnLst/>
              <a:rect l="l" t="t" r="r" b="b"/>
              <a:pathLst>
                <a:path w="1463916" h="1868382" extrusionOk="0">
                  <a:moveTo>
                    <a:pt x="0" y="0"/>
                  </a:moveTo>
                  <a:cubicBezTo>
                    <a:pt x="131595" y="23235"/>
                    <a:pt x="246960" y="152231"/>
                    <a:pt x="350062" y="228741"/>
                  </a:cubicBezTo>
                  <a:cubicBezTo>
                    <a:pt x="677678" y="471859"/>
                    <a:pt x="964197" y="807469"/>
                    <a:pt x="1160545" y="1166894"/>
                  </a:cubicBezTo>
                  <a:cubicBezTo>
                    <a:pt x="1246080" y="1323476"/>
                    <a:pt x="1297715" y="1486039"/>
                    <a:pt x="1363866" y="1649831"/>
                  </a:cubicBezTo>
                  <a:cubicBezTo>
                    <a:pt x="1389088" y="1712277"/>
                    <a:pt x="1416425" y="1777056"/>
                    <a:pt x="1446809" y="1837064"/>
                  </a:cubicBezTo>
                  <a:cubicBezTo>
                    <a:pt x="1447514" y="1838455"/>
                    <a:pt x="1463916" y="1868382"/>
                    <a:pt x="1463916" y="1868382"/>
                  </a:cubicBezTo>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 name="Google Shape;55;p3"/>
            <p:cNvSpPr/>
            <p:nvPr/>
          </p:nvSpPr>
          <p:spPr>
            <a:xfrm>
              <a:off x="498824" y="627246"/>
              <a:ext cx="33455" cy="265325"/>
            </a:xfrm>
            <a:custGeom>
              <a:avLst/>
              <a:gdLst/>
              <a:ahLst/>
              <a:cxnLst/>
              <a:rect l="l" t="t" r="r" b="b"/>
              <a:pathLst>
                <a:path w="33455" h="265325" extrusionOk="0">
                  <a:moveTo>
                    <a:pt x="0" y="0"/>
                  </a:moveTo>
                  <a:cubicBezTo>
                    <a:pt x="0" y="0"/>
                    <a:pt x="31944" y="76108"/>
                    <a:pt x="33262" y="163035"/>
                  </a:cubicBezTo>
                  <a:cubicBezTo>
                    <a:pt x="34581" y="249963"/>
                    <a:pt x="28698" y="265326"/>
                    <a:pt x="28698" y="265326"/>
                  </a:cubicBezTo>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6" name="Google Shape;56;p3"/>
            <p:cNvSpPr/>
            <p:nvPr/>
          </p:nvSpPr>
          <p:spPr>
            <a:xfrm>
              <a:off x="1026080" y="1224810"/>
              <a:ext cx="14593" cy="197958"/>
            </a:xfrm>
            <a:custGeom>
              <a:avLst/>
              <a:gdLst/>
              <a:ahLst/>
              <a:cxnLst/>
              <a:rect l="l" t="t" r="r" b="b"/>
              <a:pathLst>
                <a:path w="14593" h="197958" extrusionOk="0">
                  <a:moveTo>
                    <a:pt x="0" y="0"/>
                  </a:moveTo>
                  <a:cubicBezTo>
                    <a:pt x="0" y="0"/>
                    <a:pt x="18078" y="68237"/>
                    <a:pt x="13992" y="138484"/>
                  </a:cubicBezTo>
                  <a:cubicBezTo>
                    <a:pt x="9896" y="208740"/>
                    <a:pt x="1210" y="197263"/>
                    <a:pt x="1210" y="197263"/>
                  </a:cubicBezTo>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7" name="Google Shape;57;p3"/>
            <p:cNvSpPr/>
            <p:nvPr/>
          </p:nvSpPr>
          <p:spPr>
            <a:xfrm>
              <a:off x="1284398" y="1879225"/>
              <a:ext cx="59675" cy="216817"/>
            </a:xfrm>
            <a:custGeom>
              <a:avLst/>
              <a:gdLst/>
              <a:ahLst/>
              <a:cxnLst/>
              <a:rect l="l" t="t" r="r" b="b"/>
              <a:pathLst>
                <a:path w="59675" h="216817" extrusionOk="0">
                  <a:moveTo>
                    <a:pt x="59674" y="0"/>
                  </a:moveTo>
                  <a:cubicBezTo>
                    <a:pt x="59674" y="0"/>
                    <a:pt x="60055" y="52559"/>
                    <a:pt x="45129" y="106756"/>
                  </a:cubicBezTo>
                  <a:cubicBezTo>
                    <a:pt x="30213" y="160963"/>
                    <a:pt x="0" y="216818"/>
                    <a:pt x="0" y="216818"/>
                  </a:cubicBezTo>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8" name="Google Shape;58;p3"/>
            <p:cNvSpPr/>
            <p:nvPr/>
          </p:nvSpPr>
          <p:spPr>
            <a:xfrm>
              <a:off x="1167203" y="1458668"/>
              <a:ext cx="201710" cy="80334"/>
            </a:xfrm>
            <a:custGeom>
              <a:avLst/>
              <a:gdLst/>
              <a:ahLst/>
              <a:cxnLst/>
              <a:rect l="l" t="t" r="r" b="b"/>
              <a:pathLst>
                <a:path w="201710" h="80334" extrusionOk="0">
                  <a:moveTo>
                    <a:pt x="0" y="0"/>
                  </a:moveTo>
                  <a:cubicBezTo>
                    <a:pt x="0" y="0"/>
                    <a:pt x="66465" y="41529"/>
                    <a:pt x="116891" y="61608"/>
                  </a:cubicBezTo>
                  <a:cubicBezTo>
                    <a:pt x="167316" y="81696"/>
                    <a:pt x="201711" y="80315"/>
                    <a:pt x="201711" y="80315"/>
                  </a:cubicBezTo>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9" name="Google Shape;59;p3"/>
            <p:cNvSpPr/>
            <p:nvPr/>
          </p:nvSpPr>
          <p:spPr>
            <a:xfrm>
              <a:off x="785111" y="761942"/>
              <a:ext cx="215156" cy="149418"/>
            </a:xfrm>
            <a:custGeom>
              <a:avLst/>
              <a:gdLst/>
              <a:ahLst/>
              <a:cxnLst/>
              <a:rect l="l" t="t" r="r" b="b"/>
              <a:pathLst>
                <a:path w="215156" h="149418" extrusionOk="0">
                  <a:moveTo>
                    <a:pt x="0" y="149419"/>
                  </a:moveTo>
                  <a:cubicBezTo>
                    <a:pt x="72896" y="143845"/>
                    <a:pt x="186496" y="70263"/>
                    <a:pt x="215156" y="0"/>
                  </a:cubicBezTo>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0" name="Google Shape;60;p3"/>
            <p:cNvSpPr/>
            <p:nvPr/>
          </p:nvSpPr>
          <p:spPr>
            <a:xfrm>
              <a:off x="223111" y="882046"/>
              <a:ext cx="303125" cy="207051"/>
            </a:xfrm>
            <a:custGeom>
              <a:avLst/>
              <a:gdLst/>
              <a:ahLst/>
              <a:cxnLst/>
              <a:rect l="l" t="t" r="r" b="b"/>
              <a:pathLst>
                <a:path w="303125" h="207051" extrusionOk="0">
                  <a:moveTo>
                    <a:pt x="66860" y="200832"/>
                  </a:moveTo>
                  <a:cubicBezTo>
                    <a:pt x="46037" y="204727"/>
                    <a:pt x="0" y="207052"/>
                    <a:pt x="0" y="207052"/>
                  </a:cubicBezTo>
                  <a:cubicBezTo>
                    <a:pt x="0" y="207052"/>
                    <a:pt x="68533" y="150149"/>
                    <a:pt x="83645" y="131204"/>
                  </a:cubicBezTo>
                  <a:cubicBezTo>
                    <a:pt x="131240" y="71520"/>
                    <a:pt x="177380" y="37074"/>
                    <a:pt x="247639" y="9962"/>
                  </a:cubicBezTo>
                  <a:cubicBezTo>
                    <a:pt x="261746" y="4518"/>
                    <a:pt x="303126" y="0"/>
                    <a:pt x="303126" y="0"/>
                  </a:cubicBezTo>
                  <a:cubicBezTo>
                    <a:pt x="303126" y="0"/>
                    <a:pt x="300928" y="44475"/>
                    <a:pt x="291941" y="78731"/>
                  </a:cubicBezTo>
                  <a:cubicBezTo>
                    <a:pt x="262807" y="189773"/>
                    <a:pt x="130407" y="188926"/>
                    <a:pt x="66860" y="200832"/>
                  </a:cubicBezTo>
                  <a:close/>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1" name="Google Shape;61;p3"/>
            <p:cNvSpPr/>
            <p:nvPr/>
          </p:nvSpPr>
          <p:spPr>
            <a:xfrm>
              <a:off x="512638" y="881809"/>
              <a:ext cx="181961" cy="297823"/>
            </a:xfrm>
            <a:custGeom>
              <a:avLst/>
              <a:gdLst/>
              <a:ahLst/>
              <a:cxnLst/>
              <a:rect l="l" t="t" r="r" b="b"/>
              <a:pathLst>
                <a:path w="181961" h="297823" extrusionOk="0">
                  <a:moveTo>
                    <a:pt x="107300" y="77577"/>
                  </a:moveTo>
                  <a:cubicBezTo>
                    <a:pt x="188768" y="141595"/>
                    <a:pt x="181814" y="297824"/>
                    <a:pt x="181814" y="297824"/>
                  </a:cubicBezTo>
                  <a:cubicBezTo>
                    <a:pt x="181814" y="297824"/>
                    <a:pt x="117960" y="272859"/>
                    <a:pt x="76822" y="238121"/>
                  </a:cubicBezTo>
                  <a:cubicBezTo>
                    <a:pt x="41109" y="207965"/>
                    <a:pt x="18385" y="166750"/>
                    <a:pt x="2868" y="120602"/>
                  </a:cubicBezTo>
                  <a:cubicBezTo>
                    <a:pt x="-9409" y="84092"/>
                    <a:pt x="22261" y="32876"/>
                    <a:pt x="13318" y="0"/>
                  </a:cubicBezTo>
                  <a:cubicBezTo>
                    <a:pt x="13318" y="0"/>
                    <a:pt x="62561" y="42423"/>
                    <a:pt x="107300" y="77577"/>
                  </a:cubicBezTo>
                  <a:close/>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2" name="Google Shape;62;p3"/>
            <p:cNvSpPr/>
            <p:nvPr/>
          </p:nvSpPr>
          <p:spPr>
            <a:xfrm>
              <a:off x="681330" y="1418428"/>
              <a:ext cx="348516" cy="185429"/>
            </a:xfrm>
            <a:custGeom>
              <a:avLst/>
              <a:gdLst/>
              <a:ahLst/>
              <a:cxnLst/>
              <a:rect l="l" t="t" r="r" b="b"/>
              <a:pathLst>
                <a:path w="348516" h="185429" extrusionOk="0">
                  <a:moveTo>
                    <a:pt x="347160" y="1511"/>
                  </a:moveTo>
                  <a:cubicBezTo>
                    <a:pt x="354018" y="-7509"/>
                    <a:pt x="332844" y="26390"/>
                    <a:pt x="328891" y="36154"/>
                  </a:cubicBezTo>
                  <a:cubicBezTo>
                    <a:pt x="317032" y="65433"/>
                    <a:pt x="305602" y="102838"/>
                    <a:pt x="283866" y="125546"/>
                  </a:cubicBezTo>
                  <a:cubicBezTo>
                    <a:pt x="224035" y="188058"/>
                    <a:pt x="142128" y="184410"/>
                    <a:pt x="64201" y="184972"/>
                  </a:cubicBezTo>
                  <a:cubicBezTo>
                    <a:pt x="48474" y="185087"/>
                    <a:pt x="0" y="185429"/>
                    <a:pt x="0" y="185429"/>
                  </a:cubicBezTo>
                  <a:cubicBezTo>
                    <a:pt x="0" y="185429"/>
                    <a:pt x="23728" y="166684"/>
                    <a:pt x="30487" y="161788"/>
                  </a:cubicBezTo>
                  <a:cubicBezTo>
                    <a:pt x="51172" y="146786"/>
                    <a:pt x="78235" y="137919"/>
                    <a:pt x="103781" y="96961"/>
                  </a:cubicBezTo>
                  <a:cubicBezTo>
                    <a:pt x="135949" y="45393"/>
                    <a:pt x="192813" y="11217"/>
                    <a:pt x="253939" y="5883"/>
                  </a:cubicBezTo>
                  <a:cubicBezTo>
                    <a:pt x="280065" y="3607"/>
                    <a:pt x="335034" y="17475"/>
                    <a:pt x="347160" y="1511"/>
                  </a:cubicBezTo>
                  <a:close/>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3" name="Google Shape;63;p3"/>
            <p:cNvSpPr/>
            <p:nvPr/>
          </p:nvSpPr>
          <p:spPr>
            <a:xfrm>
              <a:off x="977547" y="1409252"/>
              <a:ext cx="130758" cy="388896"/>
            </a:xfrm>
            <a:custGeom>
              <a:avLst/>
              <a:gdLst/>
              <a:ahLst/>
              <a:cxnLst/>
              <a:rect l="l" t="t" r="r" b="b"/>
              <a:pathLst>
                <a:path w="130758" h="388896" extrusionOk="0">
                  <a:moveTo>
                    <a:pt x="113836" y="117729"/>
                  </a:moveTo>
                  <a:cubicBezTo>
                    <a:pt x="167252" y="262118"/>
                    <a:pt x="77136" y="388896"/>
                    <a:pt x="77136" y="388896"/>
                  </a:cubicBezTo>
                  <a:cubicBezTo>
                    <a:pt x="77136" y="388896"/>
                    <a:pt x="67888" y="357607"/>
                    <a:pt x="63601" y="347120"/>
                  </a:cubicBezTo>
                  <a:cubicBezTo>
                    <a:pt x="51952" y="318573"/>
                    <a:pt x="31874" y="295332"/>
                    <a:pt x="17881" y="268348"/>
                  </a:cubicBezTo>
                  <a:cubicBezTo>
                    <a:pt x="-17675" y="199777"/>
                    <a:pt x="7166" y="123072"/>
                    <a:pt x="28940" y="54388"/>
                  </a:cubicBezTo>
                  <a:cubicBezTo>
                    <a:pt x="33521" y="39938"/>
                    <a:pt x="57058" y="0"/>
                    <a:pt x="57058" y="0"/>
                  </a:cubicBezTo>
                  <a:cubicBezTo>
                    <a:pt x="57058" y="0"/>
                    <a:pt x="108417" y="103070"/>
                    <a:pt x="113836" y="117729"/>
                  </a:cubicBezTo>
                  <a:close/>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4" name="Google Shape;64;p3"/>
            <p:cNvSpPr/>
            <p:nvPr/>
          </p:nvSpPr>
          <p:spPr>
            <a:xfrm>
              <a:off x="1072219" y="2040333"/>
              <a:ext cx="236534" cy="161297"/>
            </a:xfrm>
            <a:custGeom>
              <a:avLst/>
              <a:gdLst/>
              <a:ahLst/>
              <a:cxnLst/>
              <a:rect l="l" t="t" r="r" b="b"/>
              <a:pathLst>
                <a:path w="236534" h="161297" extrusionOk="0">
                  <a:moveTo>
                    <a:pt x="203902" y="65082"/>
                  </a:moveTo>
                  <a:cubicBezTo>
                    <a:pt x="162687" y="119175"/>
                    <a:pt x="151238" y="148226"/>
                    <a:pt x="106051" y="157132"/>
                  </a:cubicBezTo>
                  <a:cubicBezTo>
                    <a:pt x="81382" y="161999"/>
                    <a:pt x="58903" y="162132"/>
                    <a:pt x="34147" y="159923"/>
                  </a:cubicBezTo>
                  <a:cubicBezTo>
                    <a:pt x="22774" y="158904"/>
                    <a:pt x="0" y="157160"/>
                    <a:pt x="0" y="157160"/>
                  </a:cubicBezTo>
                  <a:cubicBezTo>
                    <a:pt x="0" y="157160"/>
                    <a:pt x="10468" y="153322"/>
                    <a:pt x="15392" y="150760"/>
                  </a:cubicBezTo>
                  <a:cubicBezTo>
                    <a:pt x="36433" y="139825"/>
                    <a:pt x="54673" y="125671"/>
                    <a:pt x="68866" y="106326"/>
                  </a:cubicBezTo>
                  <a:cubicBezTo>
                    <a:pt x="110166" y="50033"/>
                    <a:pt x="157772" y="-17547"/>
                    <a:pt x="236534" y="4160"/>
                  </a:cubicBezTo>
                  <a:lnTo>
                    <a:pt x="203902" y="65082"/>
                  </a:lnTo>
                  <a:close/>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5" name="Google Shape;65;p3"/>
            <p:cNvSpPr/>
            <p:nvPr/>
          </p:nvSpPr>
          <p:spPr>
            <a:xfrm>
              <a:off x="1288150" y="2045655"/>
              <a:ext cx="105599" cy="295722"/>
            </a:xfrm>
            <a:custGeom>
              <a:avLst/>
              <a:gdLst/>
              <a:ahLst/>
              <a:cxnLst/>
              <a:rect l="l" t="t" r="r" b="b"/>
              <a:pathLst>
                <a:path w="105599" h="295722" extrusionOk="0">
                  <a:moveTo>
                    <a:pt x="57428" y="54912"/>
                  </a:moveTo>
                  <a:cubicBezTo>
                    <a:pt x="81078" y="91402"/>
                    <a:pt x="103909" y="138008"/>
                    <a:pt x="105443" y="182270"/>
                  </a:cubicBezTo>
                  <a:cubicBezTo>
                    <a:pt x="106557" y="214141"/>
                    <a:pt x="101719" y="242173"/>
                    <a:pt x="91260" y="272253"/>
                  </a:cubicBezTo>
                  <a:cubicBezTo>
                    <a:pt x="90936" y="273177"/>
                    <a:pt x="80526" y="295723"/>
                    <a:pt x="80526" y="295723"/>
                  </a:cubicBezTo>
                  <a:cubicBezTo>
                    <a:pt x="80526" y="295723"/>
                    <a:pt x="60923" y="270700"/>
                    <a:pt x="55923" y="262814"/>
                  </a:cubicBezTo>
                  <a:cubicBezTo>
                    <a:pt x="22499" y="210083"/>
                    <a:pt x="5145" y="164859"/>
                    <a:pt x="96" y="102137"/>
                  </a:cubicBezTo>
                  <a:cubicBezTo>
                    <a:pt x="-1618" y="80829"/>
                    <a:pt x="20099" y="0"/>
                    <a:pt x="20099" y="0"/>
                  </a:cubicBezTo>
                  <a:cubicBezTo>
                    <a:pt x="20099" y="0"/>
                    <a:pt x="48617" y="41329"/>
                    <a:pt x="57428" y="54912"/>
                  </a:cubicBezTo>
                  <a:close/>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6" name="Google Shape;66;p3"/>
            <p:cNvSpPr/>
            <p:nvPr/>
          </p:nvSpPr>
          <p:spPr>
            <a:xfrm>
              <a:off x="1443132" y="2105413"/>
              <a:ext cx="367407" cy="171232"/>
            </a:xfrm>
            <a:custGeom>
              <a:avLst/>
              <a:gdLst/>
              <a:ahLst/>
              <a:cxnLst/>
              <a:rect l="l" t="t" r="r" b="b"/>
              <a:pathLst>
                <a:path w="367407" h="171232" extrusionOk="0">
                  <a:moveTo>
                    <a:pt x="0" y="3650"/>
                  </a:moveTo>
                  <a:cubicBezTo>
                    <a:pt x="0" y="3650"/>
                    <a:pt x="102032" y="-9371"/>
                    <a:pt x="177175" y="13775"/>
                  </a:cubicBezTo>
                  <a:cubicBezTo>
                    <a:pt x="268510" y="41912"/>
                    <a:pt x="367408" y="171233"/>
                    <a:pt x="367408" y="171233"/>
                  </a:cubicBezTo>
                  <a:cubicBezTo>
                    <a:pt x="367408" y="171233"/>
                    <a:pt x="299952" y="145848"/>
                    <a:pt x="278968" y="141705"/>
                  </a:cubicBezTo>
                  <a:cubicBezTo>
                    <a:pt x="212550" y="128608"/>
                    <a:pt x="143837" y="114587"/>
                    <a:pt x="83391" y="84022"/>
                  </a:cubicBezTo>
                  <a:cubicBezTo>
                    <a:pt x="64751" y="74601"/>
                    <a:pt x="42824" y="59676"/>
                    <a:pt x="31318" y="42083"/>
                  </a:cubicBezTo>
                  <a:cubicBezTo>
                    <a:pt x="27451" y="36168"/>
                    <a:pt x="0" y="3650"/>
                    <a:pt x="0" y="3650"/>
                  </a:cubicBezTo>
                  <a:close/>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7" name="Google Shape;67;p3"/>
            <p:cNvSpPr/>
            <p:nvPr/>
          </p:nvSpPr>
          <p:spPr>
            <a:xfrm>
              <a:off x="1435404" y="2126380"/>
              <a:ext cx="96241" cy="409651"/>
            </a:xfrm>
            <a:custGeom>
              <a:avLst/>
              <a:gdLst/>
              <a:ahLst/>
              <a:cxnLst/>
              <a:rect l="l" t="t" r="r" b="b"/>
              <a:pathLst>
                <a:path w="96241" h="409651" extrusionOk="0">
                  <a:moveTo>
                    <a:pt x="73537" y="95793"/>
                  </a:moveTo>
                  <a:cubicBezTo>
                    <a:pt x="106455" y="178536"/>
                    <a:pt x="101578" y="262518"/>
                    <a:pt x="71765" y="345434"/>
                  </a:cubicBezTo>
                  <a:cubicBezTo>
                    <a:pt x="68355" y="354930"/>
                    <a:pt x="48810" y="409651"/>
                    <a:pt x="48810" y="409651"/>
                  </a:cubicBezTo>
                  <a:cubicBezTo>
                    <a:pt x="48810" y="409651"/>
                    <a:pt x="39856" y="332270"/>
                    <a:pt x="35446" y="311953"/>
                  </a:cubicBezTo>
                  <a:cubicBezTo>
                    <a:pt x="22149" y="250584"/>
                    <a:pt x="-330" y="197110"/>
                    <a:pt x="4" y="132979"/>
                  </a:cubicBezTo>
                  <a:cubicBezTo>
                    <a:pt x="185" y="98212"/>
                    <a:pt x="17196" y="0"/>
                    <a:pt x="17196" y="0"/>
                  </a:cubicBezTo>
                  <a:cubicBezTo>
                    <a:pt x="17196" y="0"/>
                    <a:pt x="68022" y="81934"/>
                    <a:pt x="73537" y="95793"/>
                  </a:cubicBezTo>
                  <a:close/>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8" name="Google Shape;68;p3"/>
            <p:cNvSpPr/>
            <p:nvPr/>
          </p:nvSpPr>
          <p:spPr>
            <a:xfrm>
              <a:off x="1366704" y="1538954"/>
              <a:ext cx="224142" cy="315020"/>
            </a:xfrm>
            <a:custGeom>
              <a:avLst/>
              <a:gdLst/>
              <a:ahLst/>
              <a:cxnLst/>
              <a:rect l="l" t="t" r="r" b="b"/>
              <a:pathLst>
                <a:path w="224142" h="315020" extrusionOk="0">
                  <a:moveTo>
                    <a:pt x="0" y="0"/>
                  </a:moveTo>
                  <a:cubicBezTo>
                    <a:pt x="0" y="0"/>
                    <a:pt x="22298" y="85896"/>
                    <a:pt x="26689" y="102127"/>
                  </a:cubicBezTo>
                  <a:cubicBezTo>
                    <a:pt x="45558" y="171898"/>
                    <a:pt x="116396" y="219961"/>
                    <a:pt x="168869" y="262195"/>
                  </a:cubicBezTo>
                  <a:cubicBezTo>
                    <a:pt x="185414" y="275520"/>
                    <a:pt x="224142" y="315020"/>
                    <a:pt x="224142" y="315020"/>
                  </a:cubicBezTo>
                  <a:cubicBezTo>
                    <a:pt x="224142" y="315020"/>
                    <a:pt x="212055" y="284159"/>
                    <a:pt x="209369" y="277254"/>
                  </a:cubicBezTo>
                  <a:cubicBezTo>
                    <a:pt x="200120" y="253460"/>
                    <a:pt x="188995" y="229819"/>
                    <a:pt x="184518" y="204616"/>
                  </a:cubicBezTo>
                  <a:cubicBezTo>
                    <a:pt x="164944" y="94593"/>
                    <a:pt x="0" y="0"/>
                    <a:pt x="0" y="0"/>
                  </a:cubicBezTo>
                  <a:close/>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9" name="Google Shape;69;p3"/>
            <p:cNvSpPr/>
            <p:nvPr/>
          </p:nvSpPr>
          <p:spPr>
            <a:xfrm>
              <a:off x="1368913" y="1435165"/>
              <a:ext cx="358349" cy="121183"/>
            </a:xfrm>
            <a:custGeom>
              <a:avLst/>
              <a:gdLst/>
              <a:ahLst/>
              <a:cxnLst/>
              <a:rect l="l" t="t" r="r" b="b"/>
              <a:pathLst>
                <a:path w="358349" h="121183" extrusionOk="0">
                  <a:moveTo>
                    <a:pt x="0" y="99312"/>
                  </a:moveTo>
                  <a:cubicBezTo>
                    <a:pt x="0" y="99312"/>
                    <a:pt x="174450" y="124934"/>
                    <a:pt x="263976" y="120714"/>
                  </a:cubicBezTo>
                  <a:cubicBezTo>
                    <a:pt x="305371" y="118762"/>
                    <a:pt x="358350" y="89177"/>
                    <a:pt x="358350" y="89177"/>
                  </a:cubicBezTo>
                  <a:cubicBezTo>
                    <a:pt x="358350" y="89177"/>
                    <a:pt x="316611" y="78833"/>
                    <a:pt x="314382" y="78004"/>
                  </a:cubicBezTo>
                  <a:cubicBezTo>
                    <a:pt x="285664" y="67317"/>
                    <a:pt x="261261" y="40800"/>
                    <a:pt x="231981" y="26055"/>
                  </a:cubicBezTo>
                  <a:cubicBezTo>
                    <a:pt x="170355" y="-4997"/>
                    <a:pt x="142294" y="-8387"/>
                    <a:pt x="85639" y="16387"/>
                  </a:cubicBezTo>
                  <a:cubicBezTo>
                    <a:pt x="44872" y="34218"/>
                    <a:pt x="0" y="99312"/>
                    <a:pt x="0" y="99312"/>
                  </a:cubicBezTo>
                  <a:close/>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0" name="Google Shape;70;p3"/>
            <p:cNvSpPr/>
            <p:nvPr/>
          </p:nvSpPr>
          <p:spPr>
            <a:xfrm>
              <a:off x="1001353" y="584118"/>
              <a:ext cx="286897" cy="176115"/>
            </a:xfrm>
            <a:custGeom>
              <a:avLst/>
              <a:gdLst/>
              <a:ahLst/>
              <a:cxnLst/>
              <a:rect l="l" t="t" r="r" b="b"/>
              <a:pathLst>
                <a:path w="286897" h="176115" extrusionOk="0">
                  <a:moveTo>
                    <a:pt x="0" y="176100"/>
                  </a:moveTo>
                  <a:cubicBezTo>
                    <a:pt x="0" y="176100"/>
                    <a:pt x="81725" y="176692"/>
                    <a:pt x="104518" y="170508"/>
                  </a:cubicBezTo>
                  <a:cubicBezTo>
                    <a:pt x="173012" y="151925"/>
                    <a:pt x="212350" y="99730"/>
                    <a:pt x="250165" y="44889"/>
                  </a:cubicBezTo>
                  <a:cubicBezTo>
                    <a:pt x="253918" y="39448"/>
                    <a:pt x="287684" y="4572"/>
                    <a:pt x="286884" y="198"/>
                  </a:cubicBezTo>
                  <a:cubicBezTo>
                    <a:pt x="286541" y="-1643"/>
                    <a:pt x="237925" y="9914"/>
                    <a:pt x="221028" y="11304"/>
                  </a:cubicBezTo>
                  <a:cubicBezTo>
                    <a:pt x="126254" y="19104"/>
                    <a:pt x="110985" y="24447"/>
                    <a:pt x="48073" y="97012"/>
                  </a:cubicBezTo>
                  <a:cubicBezTo>
                    <a:pt x="37024" y="109757"/>
                    <a:pt x="0" y="176100"/>
                    <a:pt x="0" y="176100"/>
                  </a:cubicBezTo>
                  <a:close/>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1" name="Google Shape;71;p3"/>
            <p:cNvSpPr/>
            <p:nvPr/>
          </p:nvSpPr>
          <p:spPr>
            <a:xfrm>
              <a:off x="907979" y="394129"/>
              <a:ext cx="141443" cy="368505"/>
            </a:xfrm>
            <a:custGeom>
              <a:avLst/>
              <a:gdLst/>
              <a:ahLst/>
              <a:cxnLst/>
              <a:rect l="l" t="t" r="r" b="b"/>
              <a:pathLst>
                <a:path w="141443" h="368505" extrusionOk="0">
                  <a:moveTo>
                    <a:pt x="91984" y="368505"/>
                  </a:moveTo>
                  <a:cubicBezTo>
                    <a:pt x="91984" y="368505"/>
                    <a:pt x="38569" y="324565"/>
                    <a:pt x="19751" y="290832"/>
                  </a:cubicBezTo>
                  <a:cubicBezTo>
                    <a:pt x="-359" y="254780"/>
                    <a:pt x="9412" y="205619"/>
                    <a:pt x="10941" y="167124"/>
                  </a:cubicBezTo>
                  <a:cubicBezTo>
                    <a:pt x="13070" y="113570"/>
                    <a:pt x="0" y="0"/>
                    <a:pt x="0" y="0"/>
                  </a:cubicBezTo>
                  <a:cubicBezTo>
                    <a:pt x="0" y="0"/>
                    <a:pt x="41320" y="46055"/>
                    <a:pt x="53589" y="58022"/>
                  </a:cubicBezTo>
                  <a:cubicBezTo>
                    <a:pt x="100937" y="104217"/>
                    <a:pt x="130770" y="117345"/>
                    <a:pt x="140371" y="194966"/>
                  </a:cubicBezTo>
                  <a:cubicBezTo>
                    <a:pt x="149972" y="272586"/>
                    <a:pt x="91984" y="368505"/>
                    <a:pt x="91984" y="368505"/>
                  </a:cubicBezTo>
                  <a:close/>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02 Intro">
  <p:cSld name="002 Intro">
    <p:spTree>
      <p:nvGrpSpPr>
        <p:cNvPr id="1" name="Shape 72"/>
        <p:cNvGrpSpPr/>
        <p:nvPr/>
      </p:nvGrpSpPr>
      <p:grpSpPr>
        <a:xfrm>
          <a:off x="0" y="0"/>
          <a:ext cx="0" cy="0"/>
          <a:chOff x="0" y="0"/>
          <a:chExt cx="0" cy="0"/>
        </a:xfrm>
      </p:grpSpPr>
      <p:grpSp>
        <p:nvGrpSpPr>
          <p:cNvPr id="73" name="Google Shape;73;p4"/>
          <p:cNvGrpSpPr/>
          <p:nvPr/>
        </p:nvGrpSpPr>
        <p:grpSpPr>
          <a:xfrm>
            <a:off x="11157077" y="4781650"/>
            <a:ext cx="736174" cy="1853998"/>
            <a:chOff x="2699156" y="1752866"/>
            <a:chExt cx="306076" cy="770829"/>
          </a:xfrm>
        </p:grpSpPr>
        <p:sp>
          <p:nvSpPr>
            <p:cNvPr id="74" name="Google Shape;74;p4"/>
            <p:cNvSpPr/>
            <p:nvPr/>
          </p:nvSpPr>
          <p:spPr>
            <a:xfrm>
              <a:off x="2699156" y="1752866"/>
              <a:ext cx="306076" cy="34309"/>
            </a:xfrm>
            <a:custGeom>
              <a:avLst/>
              <a:gdLst/>
              <a:ahLst/>
              <a:cxnLst/>
              <a:rect l="l" t="t" r="r" b="b"/>
              <a:pathLst>
                <a:path w="306076" h="34309" extrusionOk="0">
                  <a:moveTo>
                    <a:pt x="0" y="0"/>
                  </a:moveTo>
                  <a:lnTo>
                    <a:pt x="306076" y="0"/>
                  </a:lnTo>
                  <a:lnTo>
                    <a:pt x="306076" y="34309"/>
                  </a:lnTo>
                  <a:lnTo>
                    <a:pt x="0" y="34309"/>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5" name="Google Shape;75;p4"/>
            <p:cNvSpPr/>
            <p:nvPr/>
          </p:nvSpPr>
          <p:spPr>
            <a:xfrm>
              <a:off x="2699156" y="1834705"/>
              <a:ext cx="306076" cy="34309"/>
            </a:xfrm>
            <a:custGeom>
              <a:avLst/>
              <a:gdLst/>
              <a:ahLst/>
              <a:cxnLst/>
              <a:rect l="l" t="t" r="r" b="b"/>
              <a:pathLst>
                <a:path w="306076" h="34309" extrusionOk="0">
                  <a:moveTo>
                    <a:pt x="0" y="0"/>
                  </a:moveTo>
                  <a:lnTo>
                    <a:pt x="306076" y="0"/>
                  </a:lnTo>
                  <a:lnTo>
                    <a:pt x="306076" y="34309"/>
                  </a:lnTo>
                  <a:lnTo>
                    <a:pt x="0" y="34309"/>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6" name="Google Shape;76;p4"/>
            <p:cNvSpPr/>
            <p:nvPr/>
          </p:nvSpPr>
          <p:spPr>
            <a:xfrm>
              <a:off x="2699156" y="1916534"/>
              <a:ext cx="306076" cy="34318"/>
            </a:xfrm>
            <a:custGeom>
              <a:avLst/>
              <a:gdLst/>
              <a:ahLst/>
              <a:cxnLst/>
              <a:rect l="l" t="t" r="r" b="b"/>
              <a:pathLst>
                <a:path w="306076" h="34318" extrusionOk="0">
                  <a:moveTo>
                    <a:pt x="0" y="0"/>
                  </a:moveTo>
                  <a:lnTo>
                    <a:pt x="306076" y="0"/>
                  </a:lnTo>
                  <a:lnTo>
                    <a:pt x="306076" y="34319"/>
                  </a:lnTo>
                  <a:lnTo>
                    <a:pt x="0" y="34319"/>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7" name="Google Shape;77;p4"/>
            <p:cNvSpPr/>
            <p:nvPr/>
          </p:nvSpPr>
          <p:spPr>
            <a:xfrm>
              <a:off x="2699156" y="1998373"/>
              <a:ext cx="306076" cy="34309"/>
            </a:xfrm>
            <a:custGeom>
              <a:avLst/>
              <a:gdLst/>
              <a:ahLst/>
              <a:cxnLst/>
              <a:rect l="l" t="t" r="r" b="b"/>
              <a:pathLst>
                <a:path w="306076" h="34309" extrusionOk="0">
                  <a:moveTo>
                    <a:pt x="0" y="0"/>
                  </a:moveTo>
                  <a:lnTo>
                    <a:pt x="306076" y="0"/>
                  </a:lnTo>
                  <a:lnTo>
                    <a:pt x="306076" y="34309"/>
                  </a:lnTo>
                  <a:lnTo>
                    <a:pt x="0" y="34309"/>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8" name="Google Shape;78;p4"/>
            <p:cNvSpPr/>
            <p:nvPr/>
          </p:nvSpPr>
          <p:spPr>
            <a:xfrm>
              <a:off x="2699156" y="2080202"/>
              <a:ext cx="306076" cy="34318"/>
            </a:xfrm>
            <a:custGeom>
              <a:avLst/>
              <a:gdLst/>
              <a:ahLst/>
              <a:cxnLst/>
              <a:rect l="l" t="t" r="r" b="b"/>
              <a:pathLst>
                <a:path w="306076" h="34318" extrusionOk="0">
                  <a:moveTo>
                    <a:pt x="0" y="0"/>
                  </a:moveTo>
                  <a:lnTo>
                    <a:pt x="306076" y="0"/>
                  </a:lnTo>
                  <a:lnTo>
                    <a:pt x="306076" y="34319"/>
                  </a:lnTo>
                  <a:lnTo>
                    <a:pt x="0" y="34319"/>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 name="Google Shape;79;p4"/>
            <p:cNvSpPr/>
            <p:nvPr/>
          </p:nvSpPr>
          <p:spPr>
            <a:xfrm>
              <a:off x="2699156" y="2162041"/>
              <a:ext cx="306076" cy="34309"/>
            </a:xfrm>
            <a:custGeom>
              <a:avLst/>
              <a:gdLst/>
              <a:ahLst/>
              <a:cxnLst/>
              <a:rect l="l" t="t" r="r" b="b"/>
              <a:pathLst>
                <a:path w="306076" h="34309" extrusionOk="0">
                  <a:moveTo>
                    <a:pt x="0" y="0"/>
                  </a:moveTo>
                  <a:lnTo>
                    <a:pt x="306076" y="0"/>
                  </a:lnTo>
                  <a:lnTo>
                    <a:pt x="306076" y="34309"/>
                  </a:lnTo>
                  <a:lnTo>
                    <a:pt x="0" y="34309"/>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 name="Google Shape;80;p4"/>
            <p:cNvSpPr/>
            <p:nvPr/>
          </p:nvSpPr>
          <p:spPr>
            <a:xfrm>
              <a:off x="2699156" y="2243880"/>
              <a:ext cx="306076" cy="34308"/>
            </a:xfrm>
            <a:custGeom>
              <a:avLst/>
              <a:gdLst/>
              <a:ahLst/>
              <a:cxnLst/>
              <a:rect l="l" t="t" r="r" b="b"/>
              <a:pathLst>
                <a:path w="306076" h="34308" extrusionOk="0">
                  <a:moveTo>
                    <a:pt x="0" y="0"/>
                  </a:moveTo>
                  <a:lnTo>
                    <a:pt x="306076" y="0"/>
                  </a:lnTo>
                  <a:lnTo>
                    <a:pt x="306076" y="34309"/>
                  </a:lnTo>
                  <a:lnTo>
                    <a:pt x="0" y="34309"/>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1" name="Google Shape;81;p4"/>
            <p:cNvSpPr/>
            <p:nvPr/>
          </p:nvSpPr>
          <p:spPr>
            <a:xfrm>
              <a:off x="2699156" y="2325709"/>
              <a:ext cx="306076" cy="34318"/>
            </a:xfrm>
            <a:custGeom>
              <a:avLst/>
              <a:gdLst/>
              <a:ahLst/>
              <a:cxnLst/>
              <a:rect l="l" t="t" r="r" b="b"/>
              <a:pathLst>
                <a:path w="306076" h="34318" extrusionOk="0">
                  <a:moveTo>
                    <a:pt x="0" y="0"/>
                  </a:moveTo>
                  <a:lnTo>
                    <a:pt x="306076" y="0"/>
                  </a:lnTo>
                  <a:lnTo>
                    <a:pt x="306076" y="34319"/>
                  </a:lnTo>
                  <a:lnTo>
                    <a:pt x="0" y="34319"/>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2" name="Google Shape;82;p4"/>
            <p:cNvSpPr/>
            <p:nvPr/>
          </p:nvSpPr>
          <p:spPr>
            <a:xfrm>
              <a:off x="2699156" y="2407548"/>
              <a:ext cx="306076" cy="34309"/>
            </a:xfrm>
            <a:custGeom>
              <a:avLst/>
              <a:gdLst/>
              <a:ahLst/>
              <a:cxnLst/>
              <a:rect l="l" t="t" r="r" b="b"/>
              <a:pathLst>
                <a:path w="306076" h="34309" extrusionOk="0">
                  <a:moveTo>
                    <a:pt x="0" y="0"/>
                  </a:moveTo>
                  <a:lnTo>
                    <a:pt x="306076" y="0"/>
                  </a:lnTo>
                  <a:lnTo>
                    <a:pt x="306076" y="34309"/>
                  </a:lnTo>
                  <a:lnTo>
                    <a:pt x="0" y="34309"/>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3" name="Google Shape;83;p4"/>
            <p:cNvSpPr/>
            <p:nvPr/>
          </p:nvSpPr>
          <p:spPr>
            <a:xfrm>
              <a:off x="2699156" y="2489377"/>
              <a:ext cx="306076" cy="34318"/>
            </a:xfrm>
            <a:custGeom>
              <a:avLst/>
              <a:gdLst/>
              <a:ahLst/>
              <a:cxnLst/>
              <a:rect l="l" t="t" r="r" b="b"/>
              <a:pathLst>
                <a:path w="306076" h="34318" extrusionOk="0">
                  <a:moveTo>
                    <a:pt x="0" y="0"/>
                  </a:moveTo>
                  <a:lnTo>
                    <a:pt x="306076" y="0"/>
                  </a:lnTo>
                  <a:lnTo>
                    <a:pt x="306076" y="34319"/>
                  </a:lnTo>
                  <a:lnTo>
                    <a:pt x="0" y="34319"/>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84" name="Google Shape;84;p4"/>
          <p:cNvSpPr/>
          <p:nvPr/>
        </p:nvSpPr>
        <p:spPr>
          <a:xfrm>
            <a:off x="10115229" y="304826"/>
            <a:ext cx="1733740" cy="1733740"/>
          </a:xfrm>
          <a:custGeom>
            <a:avLst/>
            <a:gdLst/>
            <a:ahLst/>
            <a:cxnLst/>
            <a:rect l="l" t="t" r="r" b="b"/>
            <a:pathLst>
              <a:path w="720890" h="720890" extrusionOk="0">
                <a:moveTo>
                  <a:pt x="0" y="360445"/>
                </a:moveTo>
                <a:cubicBezTo>
                  <a:pt x="0" y="161376"/>
                  <a:pt x="161373" y="0"/>
                  <a:pt x="360445" y="0"/>
                </a:cubicBezTo>
                <a:cubicBezTo>
                  <a:pt x="559508" y="0"/>
                  <a:pt x="720890" y="161376"/>
                  <a:pt x="720890" y="360445"/>
                </a:cubicBezTo>
                <a:cubicBezTo>
                  <a:pt x="720890" y="559508"/>
                  <a:pt x="559508" y="720890"/>
                  <a:pt x="360445" y="720890"/>
                </a:cubicBezTo>
                <a:cubicBezTo>
                  <a:pt x="161373" y="720890"/>
                  <a:pt x="0" y="559508"/>
                  <a:pt x="0" y="3604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5" name="Google Shape;85;p4"/>
          <p:cNvSpPr/>
          <p:nvPr/>
        </p:nvSpPr>
        <p:spPr>
          <a:xfrm>
            <a:off x="240664" y="4816899"/>
            <a:ext cx="1434248" cy="1783495"/>
          </a:xfrm>
          <a:custGeom>
            <a:avLst/>
            <a:gdLst/>
            <a:ahLst/>
            <a:cxnLst/>
            <a:rect l="l" t="t" r="r" b="b"/>
            <a:pathLst>
              <a:path w="596361" h="741578" extrusionOk="0">
                <a:moveTo>
                  <a:pt x="0" y="0"/>
                </a:moveTo>
                <a:lnTo>
                  <a:pt x="596361" y="0"/>
                </a:lnTo>
                <a:lnTo>
                  <a:pt x="596361" y="741578"/>
                </a:lnTo>
                <a:lnTo>
                  <a:pt x="0" y="741578"/>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6" name="Google Shape;86;p4"/>
          <p:cNvSpPr/>
          <p:nvPr/>
        </p:nvSpPr>
        <p:spPr>
          <a:xfrm>
            <a:off x="127006" y="2489144"/>
            <a:ext cx="3582787" cy="3969493"/>
          </a:xfrm>
          <a:custGeom>
            <a:avLst/>
            <a:gdLst/>
            <a:ahLst/>
            <a:cxnLst/>
            <a:rect l="l" t="t" r="r" b="b"/>
            <a:pathLst>
              <a:path w="3582787" h="3969493" extrusionOk="0">
                <a:moveTo>
                  <a:pt x="462857" y="0"/>
                </a:moveTo>
                <a:cubicBezTo>
                  <a:pt x="458080" y="14326"/>
                  <a:pt x="458302" y="14288"/>
                  <a:pt x="453525" y="28613"/>
                </a:cubicBezTo>
                <a:cubicBezTo>
                  <a:pt x="479797" y="28613"/>
                  <a:pt x="480133" y="28613"/>
                  <a:pt x="506405" y="28613"/>
                </a:cubicBezTo>
                <a:cubicBezTo>
                  <a:pt x="484910" y="14288"/>
                  <a:pt x="484352" y="14326"/>
                  <a:pt x="462857" y="0"/>
                </a:cubicBezTo>
                <a:close/>
                <a:moveTo>
                  <a:pt x="1634306" y="54750"/>
                </a:moveTo>
                <a:cubicBezTo>
                  <a:pt x="1624591" y="58626"/>
                  <a:pt x="1617637" y="72571"/>
                  <a:pt x="1614399" y="95183"/>
                </a:cubicBezTo>
                <a:cubicBezTo>
                  <a:pt x="1659795" y="108156"/>
                  <a:pt x="1640336" y="114081"/>
                  <a:pt x="1671635" y="76524"/>
                </a:cubicBezTo>
                <a:cubicBezTo>
                  <a:pt x="1656414" y="57493"/>
                  <a:pt x="1644022" y="50873"/>
                  <a:pt x="1634306" y="54750"/>
                </a:cubicBezTo>
                <a:close/>
                <a:moveTo>
                  <a:pt x="1314542" y="59722"/>
                </a:moveTo>
                <a:cubicBezTo>
                  <a:pt x="1321105" y="77638"/>
                  <a:pt x="1321039" y="77267"/>
                  <a:pt x="1327601" y="95183"/>
                </a:cubicBezTo>
                <a:cubicBezTo>
                  <a:pt x="1346708" y="78467"/>
                  <a:pt x="1347070" y="78934"/>
                  <a:pt x="1366177" y="62208"/>
                </a:cubicBezTo>
                <a:cubicBezTo>
                  <a:pt x="1340498" y="61017"/>
                  <a:pt x="1340212" y="60931"/>
                  <a:pt x="1314542" y="59722"/>
                </a:cubicBezTo>
                <a:close/>
                <a:moveTo>
                  <a:pt x="926336" y="76524"/>
                </a:moveTo>
                <a:cubicBezTo>
                  <a:pt x="921560" y="86077"/>
                  <a:pt x="902496" y="124206"/>
                  <a:pt x="897719" y="133760"/>
                </a:cubicBezTo>
                <a:cubicBezTo>
                  <a:pt x="907272" y="128978"/>
                  <a:pt x="945400" y="109909"/>
                  <a:pt x="954954" y="105137"/>
                </a:cubicBezTo>
                <a:cubicBezTo>
                  <a:pt x="950177" y="100365"/>
                  <a:pt x="931113" y="81286"/>
                  <a:pt x="926336" y="76524"/>
                </a:cubicBezTo>
                <a:close/>
                <a:moveTo>
                  <a:pt x="32972" y="138113"/>
                </a:moveTo>
                <a:cubicBezTo>
                  <a:pt x="28195" y="152438"/>
                  <a:pt x="28417" y="153038"/>
                  <a:pt x="23640" y="167345"/>
                </a:cubicBezTo>
                <a:cubicBezTo>
                  <a:pt x="54689" y="164963"/>
                  <a:pt x="54804" y="164754"/>
                  <a:pt x="85853" y="162373"/>
                </a:cubicBezTo>
                <a:cubicBezTo>
                  <a:pt x="59581" y="150428"/>
                  <a:pt x="59244" y="150047"/>
                  <a:pt x="32972" y="138113"/>
                </a:cubicBezTo>
                <a:close/>
                <a:moveTo>
                  <a:pt x="1031475" y="153038"/>
                </a:moveTo>
                <a:cubicBezTo>
                  <a:pt x="1026698" y="176927"/>
                  <a:pt x="1026920" y="176441"/>
                  <a:pt x="1022143" y="200320"/>
                </a:cubicBezTo>
                <a:cubicBezTo>
                  <a:pt x="1077185" y="194205"/>
                  <a:pt x="1059369" y="209064"/>
                  <a:pt x="1079378" y="162373"/>
                </a:cubicBezTo>
                <a:cubicBezTo>
                  <a:pt x="1055494" y="157591"/>
                  <a:pt x="1055359" y="157801"/>
                  <a:pt x="1031475" y="153038"/>
                </a:cubicBezTo>
                <a:close/>
                <a:moveTo>
                  <a:pt x="945622" y="257556"/>
                </a:moveTo>
                <a:cubicBezTo>
                  <a:pt x="940845" y="271891"/>
                  <a:pt x="941068" y="271862"/>
                  <a:pt x="936290" y="286179"/>
                </a:cubicBezTo>
                <a:cubicBezTo>
                  <a:pt x="986250" y="294237"/>
                  <a:pt x="1036250" y="253765"/>
                  <a:pt x="945622" y="257556"/>
                </a:cubicBezTo>
                <a:close/>
                <a:moveTo>
                  <a:pt x="1998876" y="301723"/>
                </a:moveTo>
                <a:cubicBezTo>
                  <a:pt x="1991113" y="316659"/>
                  <a:pt x="1991084" y="316668"/>
                  <a:pt x="1983321" y="331594"/>
                </a:cubicBezTo>
                <a:cubicBezTo>
                  <a:pt x="2001828" y="337556"/>
                  <a:pt x="2002133" y="338052"/>
                  <a:pt x="2020650" y="344033"/>
                </a:cubicBezTo>
                <a:cubicBezTo>
                  <a:pt x="2025422" y="326117"/>
                  <a:pt x="2025203" y="325860"/>
                  <a:pt x="2029975" y="307953"/>
                </a:cubicBezTo>
                <a:cubicBezTo>
                  <a:pt x="2014449" y="304962"/>
                  <a:pt x="2014401" y="304724"/>
                  <a:pt x="1998876" y="301723"/>
                </a:cubicBezTo>
                <a:close/>
                <a:moveTo>
                  <a:pt x="2206664" y="687438"/>
                </a:moveTo>
                <a:cubicBezTo>
                  <a:pt x="2167097" y="713813"/>
                  <a:pt x="2151800" y="725195"/>
                  <a:pt x="2158753" y="773916"/>
                </a:cubicBezTo>
                <a:cubicBezTo>
                  <a:pt x="2205978" y="750941"/>
                  <a:pt x="2231676" y="739550"/>
                  <a:pt x="2206664" y="687438"/>
                </a:cubicBezTo>
                <a:close/>
                <a:moveTo>
                  <a:pt x="1375502" y="869099"/>
                </a:moveTo>
                <a:cubicBezTo>
                  <a:pt x="1388647" y="885815"/>
                  <a:pt x="1388504" y="885977"/>
                  <a:pt x="1401639" y="902694"/>
                </a:cubicBezTo>
                <a:cubicBezTo>
                  <a:pt x="1417165" y="888368"/>
                  <a:pt x="1417222" y="888397"/>
                  <a:pt x="1432738" y="874081"/>
                </a:cubicBezTo>
                <a:cubicBezTo>
                  <a:pt x="1404077" y="871690"/>
                  <a:pt x="1404163" y="871480"/>
                  <a:pt x="1375502" y="869099"/>
                </a:cubicBezTo>
                <a:close/>
                <a:moveTo>
                  <a:pt x="324746" y="917000"/>
                </a:moveTo>
                <a:cubicBezTo>
                  <a:pt x="319970" y="940889"/>
                  <a:pt x="319569" y="941023"/>
                  <a:pt x="314792" y="964911"/>
                </a:cubicBezTo>
                <a:cubicBezTo>
                  <a:pt x="369834" y="958796"/>
                  <a:pt x="352640" y="973026"/>
                  <a:pt x="372650" y="926335"/>
                </a:cubicBezTo>
                <a:cubicBezTo>
                  <a:pt x="348766" y="921563"/>
                  <a:pt x="348630" y="921763"/>
                  <a:pt x="324746" y="917000"/>
                </a:cubicBezTo>
                <a:close/>
                <a:moveTo>
                  <a:pt x="983571" y="1045778"/>
                </a:moveTo>
                <a:cubicBezTo>
                  <a:pt x="940879" y="1064076"/>
                  <a:pt x="954034" y="1048550"/>
                  <a:pt x="940645" y="1088707"/>
                </a:cubicBezTo>
                <a:cubicBezTo>
                  <a:pt x="981103" y="1102195"/>
                  <a:pt x="961482" y="1104729"/>
                  <a:pt x="997880" y="1074401"/>
                </a:cubicBezTo>
                <a:cubicBezTo>
                  <a:pt x="990715" y="1060066"/>
                  <a:pt x="990737" y="1060104"/>
                  <a:pt x="983571" y="1045778"/>
                </a:cubicBezTo>
                <a:close/>
                <a:moveTo>
                  <a:pt x="1158387" y="1455134"/>
                </a:moveTo>
                <a:cubicBezTo>
                  <a:pt x="1153075" y="1455849"/>
                  <a:pt x="1148799" y="1460840"/>
                  <a:pt x="1130392" y="1472556"/>
                </a:cubicBezTo>
                <a:cubicBezTo>
                  <a:pt x="1152484" y="1495844"/>
                  <a:pt x="1153092" y="1495292"/>
                  <a:pt x="1175184" y="1518590"/>
                </a:cubicBezTo>
                <a:cubicBezTo>
                  <a:pt x="1184738" y="1489929"/>
                  <a:pt x="1184294" y="1490025"/>
                  <a:pt x="1193847" y="1461354"/>
                </a:cubicBezTo>
                <a:cubicBezTo>
                  <a:pt x="1170214" y="1457544"/>
                  <a:pt x="1163699" y="1454430"/>
                  <a:pt x="1158387" y="1455134"/>
                </a:cubicBezTo>
                <a:close/>
                <a:moveTo>
                  <a:pt x="105138" y="1685944"/>
                </a:moveTo>
                <a:cubicBezTo>
                  <a:pt x="91222" y="1727692"/>
                  <a:pt x="88167" y="1707328"/>
                  <a:pt x="123801" y="1744428"/>
                </a:cubicBezTo>
                <a:cubicBezTo>
                  <a:pt x="157631" y="1720263"/>
                  <a:pt x="149639" y="1737160"/>
                  <a:pt x="148064" y="1694650"/>
                </a:cubicBezTo>
                <a:cubicBezTo>
                  <a:pt x="126569" y="1690478"/>
                  <a:pt x="126633" y="1690126"/>
                  <a:pt x="105138" y="1685944"/>
                </a:cubicBezTo>
                <a:close/>
                <a:moveTo>
                  <a:pt x="643894" y="2006956"/>
                </a:moveTo>
                <a:cubicBezTo>
                  <a:pt x="629588" y="2004470"/>
                  <a:pt x="616027" y="2013976"/>
                  <a:pt x="605322" y="2041798"/>
                </a:cubicBezTo>
                <a:cubicBezTo>
                  <a:pt x="646522" y="2042989"/>
                  <a:pt x="646243" y="2043074"/>
                  <a:pt x="687442" y="2044284"/>
                </a:cubicBezTo>
                <a:cubicBezTo>
                  <a:pt x="672972" y="2024024"/>
                  <a:pt x="658199" y="2009442"/>
                  <a:pt x="643894" y="2006956"/>
                </a:cubicBezTo>
                <a:close/>
                <a:moveTo>
                  <a:pt x="339055" y="2040550"/>
                </a:moveTo>
                <a:cubicBezTo>
                  <a:pt x="305021" y="2048313"/>
                  <a:pt x="304656" y="2048332"/>
                  <a:pt x="270622" y="2056105"/>
                </a:cubicBezTo>
                <a:cubicBezTo>
                  <a:pt x="288388" y="2104073"/>
                  <a:pt x="316637" y="2108549"/>
                  <a:pt x="357097" y="2079127"/>
                </a:cubicBezTo>
                <a:cubicBezTo>
                  <a:pt x="348140" y="2060019"/>
                  <a:pt x="348011" y="2059657"/>
                  <a:pt x="339055" y="2040550"/>
                </a:cubicBezTo>
                <a:close/>
                <a:moveTo>
                  <a:pt x="1949727" y="2097786"/>
                </a:moveTo>
                <a:cubicBezTo>
                  <a:pt x="1943154" y="2093995"/>
                  <a:pt x="1938392" y="2099024"/>
                  <a:pt x="1914265" y="2112093"/>
                </a:cubicBezTo>
                <a:cubicBezTo>
                  <a:pt x="1928591" y="2133591"/>
                  <a:pt x="1928553" y="2134153"/>
                  <a:pt x="1942878" y="2155641"/>
                </a:cubicBezTo>
                <a:cubicBezTo>
                  <a:pt x="1968853" y="2147430"/>
                  <a:pt x="1968538" y="2147068"/>
                  <a:pt x="1994513" y="2138848"/>
                </a:cubicBezTo>
                <a:cubicBezTo>
                  <a:pt x="1964319" y="2114379"/>
                  <a:pt x="1956289" y="2101567"/>
                  <a:pt x="1949727" y="2097786"/>
                </a:cubicBezTo>
                <a:close/>
                <a:moveTo>
                  <a:pt x="3220095" y="2107121"/>
                </a:moveTo>
                <a:cubicBezTo>
                  <a:pt x="3213199" y="2104054"/>
                  <a:pt x="3204284" y="2108187"/>
                  <a:pt x="3171565" y="2111474"/>
                </a:cubicBezTo>
                <a:cubicBezTo>
                  <a:pt x="3180909" y="2173500"/>
                  <a:pt x="3202378" y="2171976"/>
                  <a:pt x="3254928" y="2145687"/>
                </a:cubicBezTo>
                <a:cubicBezTo>
                  <a:pt x="3231639" y="2120065"/>
                  <a:pt x="3226982" y="2110178"/>
                  <a:pt x="3220095" y="2107121"/>
                </a:cubicBezTo>
                <a:close/>
                <a:moveTo>
                  <a:pt x="687442" y="2120808"/>
                </a:moveTo>
                <a:cubicBezTo>
                  <a:pt x="687442" y="2139915"/>
                  <a:pt x="687442" y="2139649"/>
                  <a:pt x="687442" y="2158756"/>
                </a:cubicBezTo>
                <a:cubicBezTo>
                  <a:pt x="720879" y="2158756"/>
                  <a:pt x="721194" y="2158756"/>
                  <a:pt x="754631" y="2158756"/>
                </a:cubicBezTo>
                <a:cubicBezTo>
                  <a:pt x="731868" y="2109730"/>
                  <a:pt x="751027" y="2126704"/>
                  <a:pt x="687442" y="2120808"/>
                </a:cubicBezTo>
                <a:close/>
                <a:moveTo>
                  <a:pt x="301728" y="2267627"/>
                </a:moveTo>
                <a:cubicBezTo>
                  <a:pt x="287570" y="2266864"/>
                  <a:pt x="269260" y="2277266"/>
                  <a:pt x="244493" y="2292515"/>
                </a:cubicBezTo>
                <a:cubicBezTo>
                  <a:pt x="287625" y="2330015"/>
                  <a:pt x="259884" y="2317509"/>
                  <a:pt x="334078" y="2311794"/>
                </a:cubicBezTo>
                <a:cubicBezTo>
                  <a:pt x="325916" y="2280504"/>
                  <a:pt x="315886" y="2268388"/>
                  <a:pt x="301728" y="2267627"/>
                </a:cubicBezTo>
                <a:close/>
                <a:moveTo>
                  <a:pt x="766451" y="2372763"/>
                </a:moveTo>
                <a:cubicBezTo>
                  <a:pt x="733612" y="2376345"/>
                  <a:pt x="733346" y="2376021"/>
                  <a:pt x="700507" y="2379612"/>
                </a:cubicBezTo>
                <a:cubicBezTo>
                  <a:pt x="736929" y="2393337"/>
                  <a:pt x="737495" y="2393861"/>
                  <a:pt x="773917" y="2407606"/>
                </a:cubicBezTo>
                <a:cubicBezTo>
                  <a:pt x="770334" y="2390289"/>
                  <a:pt x="770034" y="2390070"/>
                  <a:pt x="766451" y="2372763"/>
                </a:cubicBezTo>
                <a:close/>
                <a:moveTo>
                  <a:pt x="2726748" y="2374011"/>
                </a:moveTo>
                <a:cubicBezTo>
                  <a:pt x="2719185" y="2373259"/>
                  <a:pt x="2710869" y="2375230"/>
                  <a:pt x="2679465" y="2378364"/>
                </a:cubicBezTo>
                <a:cubicBezTo>
                  <a:pt x="2724852" y="2383136"/>
                  <a:pt x="2724919" y="2383555"/>
                  <a:pt x="2770296" y="2388318"/>
                </a:cubicBezTo>
                <a:cubicBezTo>
                  <a:pt x="2741216" y="2378621"/>
                  <a:pt x="2734320" y="2374754"/>
                  <a:pt x="2726748" y="2374011"/>
                </a:cubicBezTo>
                <a:close/>
                <a:moveTo>
                  <a:pt x="2627211" y="2454888"/>
                </a:moveTo>
                <a:cubicBezTo>
                  <a:pt x="2630840" y="2507428"/>
                  <a:pt x="2655453" y="2506085"/>
                  <a:pt x="2703735" y="2512124"/>
                </a:cubicBezTo>
                <a:cubicBezTo>
                  <a:pt x="2687962" y="2464794"/>
                  <a:pt x="2677494" y="2457050"/>
                  <a:pt x="2627211" y="2454888"/>
                </a:cubicBezTo>
                <a:close/>
                <a:moveTo>
                  <a:pt x="1480020" y="2464842"/>
                </a:moveTo>
                <a:cubicBezTo>
                  <a:pt x="1474467" y="2465756"/>
                  <a:pt x="1468800" y="2471071"/>
                  <a:pt x="1447054" y="2483501"/>
                </a:cubicBezTo>
                <a:cubicBezTo>
                  <a:pt x="1487107" y="2505351"/>
                  <a:pt x="1465037" y="2503103"/>
                  <a:pt x="1514244" y="2474167"/>
                </a:cubicBezTo>
                <a:cubicBezTo>
                  <a:pt x="1491345" y="2467632"/>
                  <a:pt x="1485583" y="2463917"/>
                  <a:pt x="1480020" y="2464842"/>
                </a:cubicBezTo>
                <a:close/>
                <a:moveTo>
                  <a:pt x="974240" y="2483501"/>
                </a:moveTo>
                <a:cubicBezTo>
                  <a:pt x="988387" y="2525944"/>
                  <a:pt x="983571" y="2502627"/>
                  <a:pt x="983571" y="2556291"/>
                </a:cubicBezTo>
                <a:cubicBezTo>
                  <a:pt x="1040677" y="2568188"/>
                  <a:pt x="1012508" y="2566416"/>
                  <a:pt x="1070046" y="2560025"/>
                </a:cubicBezTo>
                <a:cubicBezTo>
                  <a:pt x="1055596" y="2506742"/>
                  <a:pt x="1024199" y="2500151"/>
                  <a:pt x="974240" y="2483501"/>
                </a:cubicBezTo>
                <a:close/>
                <a:moveTo>
                  <a:pt x="580437" y="2502789"/>
                </a:moveTo>
                <a:cubicBezTo>
                  <a:pt x="574071" y="2503541"/>
                  <a:pt x="566414" y="2510047"/>
                  <a:pt x="539378" y="2522077"/>
                </a:cubicBezTo>
                <a:cubicBezTo>
                  <a:pt x="577591" y="2519686"/>
                  <a:pt x="577685" y="2519477"/>
                  <a:pt x="615898" y="2517096"/>
                </a:cubicBezTo>
                <a:cubicBezTo>
                  <a:pt x="591973" y="2506847"/>
                  <a:pt x="586805" y="2502037"/>
                  <a:pt x="580437" y="2502789"/>
                </a:cubicBezTo>
                <a:close/>
                <a:moveTo>
                  <a:pt x="1374883" y="2512743"/>
                </a:moveTo>
                <a:cubicBezTo>
                  <a:pt x="1369330" y="2513657"/>
                  <a:pt x="1363663" y="2518972"/>
                  <a:pt x="1341908" y="2531402"/>
                </a:cubicBezTo>
                <a:cubicBezTo>
                  <a:pt x="1381970" y="2553253"/>
                  <a:pt x="1359901" y="2551005"/>
                  <a:pt x="1409097" y="2522077"/>
                </a:cubicBezTo>
                <a:cubicBezTo>
                  <a:pt x="1386209" y="2515533"/>
                  <a:pt x="1380446" y="2511828"/>
                  <a:pt x="1374883" y="2512743"/>
                </a:cubicBezTo>
                <a:close/>
                <a:moveTo>
                  <a:pt x="1805394" y="2541356"/>
                </a:moveTo>
                <a:cubicBezTo>
                  <a:pt x="1805394" y="2565244"/>
                  <a:pt x="1805394" y="2564759"/>
                  <a:pt x="1805394" y="2588638"/>
                </a:cubicBezTo>
                <a:cubicBezTo>
                  <a:pt x="1841218" y="2574312"/>
                  <a:pt x="1841113" y="2574341"/>
                  <a:pt x="1876936" y="2560025"/>
                </a:cubicBezTo>
                <a:cubicBezTo>
                  <a:pt x="1841113" y="2550471"/>
                  <a:pt x="1841218" y="2550900"/>
                  <a:pt x="1805394" y="2541356"/>
                </a:cubicBezTo>
                <a:close/>
                <a:moveTo>
                  <a:pt x="3123664" y="2555672"/>
                </a:moveTo>
                <a:cubicBezTo>
                  <a:pt x="3116901" y="2554843"/>
                  <a:pt x="3109510" y="2561549"/>
                  <a:pt x="3080735" y="2574331"/>
                </a:cubicBezTo>
                <a:cubicBezTo>
                  <a:pt x="3083126" y="2591048"/>
                  <a:pt x="3083326" y="2591210"/>
                  <a:pt x="3085716" y="2607926"/>
                </a:cubicBezTo>
                <a:cubicBezTo>
                  <a:pt x="3143295" y="2614327"/>
                  <a:pt x="3117854" y="2622318"/>
                  <a:pt x="3162231" y="2584285"/>
                </a:cubicBezTo>
                <a:cubicBezTo>
                  <a:pt x="3136856" y="2565254"/>
                  <a:pt x="3130427" y="2556500"/>
                  <a:pt x="3123664" y="2555672"/>
                </a:cubicBezTo>
                <a:close/>
                <a:moveTo>
                  <a:pt x="3137970" y="2650855"/>
                </a:moveTo>
                <a:cubicBezTo>
                  <a:pt x="3187110" y="2663133"/>
                  <a:pt x="3163088" y="2662457"/>
                  <a:pt x="3209513" y="2655827"/>
                </a:cubicBezTo>
                <a:cubicBezTo>
                  <a:pt x="3173689" y="2653436"/>
                  <a:pt x="3173794" y="2653236"/>
                  <a:pt x="3137970" y="2650855"/>
                </a:cubicBezTo>
                <a:close/>
                <a:moveTo>
                  <a:pt x="1009701" y="2675116"/>
                </a:moveTo>
                <a:cubicBezTo>
                  <a:pt x="1003004" y="2677115"/>
                  <a:pt x="996220" y="2685774"/>
                  <a:pt x="969262" y="2703728"/>
                </a:cubicBezTo>
                <a:cubicBezTo>
                  <a:pt x="1002549" y="2744848"/>
                  <a:pt x="979200" y="2729579"/>
                  <a:pt x="1051382" y="2721150"/>
                </a:cubicBezTo>
                <a:cubicBezTo>
                  <a:pt x="1051084" y="2702642"/>
                  <a:pt x="1051058" y="2702966"/>
                  <a:pt x="1050760" y="2684450"/>
                </a:cubicBezTo>
                <a:cubicBezTo>
                  <a:pt x="1023299" y="2677582"/>
                  <a:pt x="1016397" y="2673115"/>
                  <a:pt x="1009701" y="2675116"/>
                </a:cubicBezTo>
                <a:close/>
                <a:moveTo>
                  <a:pt x="1364930" y="2686936"/>
                </a:moveTo>
                <a:cubicBezTo>
                  <a:pt x="1356795" y="2686679"/>
                  <a:pt x="1343432" y="2695709"/>
                  <a:pt x="1302722" y="2704977"/>
                </a:cubicBezTo>
                <a:cubicBezTo>
                  <a:pt x="1364758" y="2733732"/>
                  <a:pt x="1333926" y="2729160"/>
                  <a:pt x="1394791" y="2722398"/>
                </a:cubicBezTo>
                <a:cubicBezTo>
                  <a:pt x="1376083" y="2696213"/>
                  <a:pt x="1373064" y="2687193"/>
                  <a:pt x="1364930" y="2686936"/>
                </a:cubicBezTo>
                <a:close/>
                <a:moveTo>
                  <a:pt x="1700257" y="2770299"/>
                </a:moveTo>
                <a:cubicBezTo>
                  <a:pt x="1700257" y="2789406"/>
                  <a:pt x="1700257" y="2789758"/>
                  <a:pt x="1700257" y="2808875"/>
                </a:cubicBezTo>
                <a:cubicBezTo>
                  <a:pt x="1733690" y="2808875"/>
                  <a:pt x="1734004" y="2808875"/>
                  <a:pt x="1767447" y="2808875"/>
                </a:cubicBezTo>
                <a:cubicBezTo>
                  <a:pt x="1744682" y="2759840"/>
                  <a:pt x="1763837" y="2776195"/>
                  <a:pt x="1700257" y="2770299"/>
                </a:cubicBezTo>
                <a:close/>
                <a:moveTo>
                  <a:pt x="824931" y="2811980"/>
                </a:moveTo>
                <a:cubicBezTo>
                  <a:pt x="923895" y="2862225"/>
                  <a:pt x="873637" y="2849442"/>
                  <a:pt x="974240" y="2856148"/>
                </a:cubicBezTo>
                <a:cubicBezTo>
                  <a:pt x="946374" y="2796216"/>
                  <a:pt x="884684" y="2814161"/>
                  <a:pt x="824931" y="2811980"/>
                </a:cubicBezTo>
                <a:close/>
                <a:moveTo>
                  <a:pt x="2796433" y="2831887"/>
                </a:moveTo>
                <a:cubicBezTo>
                  <a:pt x="2790403" y="2832011"/>
                  <a:pt x="2782888" y="2838355"/>
                  <a:pt x="2755989" y="2848061"/>
                </a:cubicBezTo>
                <a:cubicBezTo>
                  <a:pt x="2791813" y="2849851"/>
                  <a:pt x="2791708" y="2850023"/>
                  <a:pt x="2827532" y="2851794"/>
                </a:cubicBezTo>
                <a:cubicBezTo>
                  <a:pt x="2806862" y="2838021"/>
                  <a:pt x="2802452" y="2831764"/>
                  <a:pt x="2796433" y="2831887"/>
                </a:cubicBezTo>
                <a:close/>
                <a:moveTo>
                  <a:pt x="429884" y="2856148"/>
                </a:moveTo>
                <a:cubicBezTo>
                  <a:pt x="432914" y="2914727"/>
                  <a:pt x="452163" y="2911183"/>
                  <a:pt x="503917" y="2893476"/>
                </a:cubicBezTo>
                <a:cubicBezTo>
                  <a:pt x="458550" y="2852652"/>
                  <a:pt x="484040" y="2862901"/>
                  <a:pt x="429884" y="2856148"/>
                </a:cubicBezTo>
                <a:close/>
                <a:moveTo>
                  <a:pt x="1751892" y="2870464"/>
                </a:moveTo>
                <a:cubicBezTo>
                  <a:pt x="1723822" y="2877627"/>
                  <a:pt x="1723336" y="2877607"/>
                  <a:pt x="1695276" y="2884770"/>
                </a:cubicBezTo>
                <a:cubicBezTo>
                  <a:pt x="1731099" y="2894324"/>
                  <a:pt x="1731614" y="2894505"/>
                  <a:pt x="1767447" y="2904058"/>
                </a:cubicBezTo>
                <a:cubicBezTo>
                  <a:pt x="1759684" y="2887332"/>
                  <a:pt x="1759655" y="2887180"/>
                  <a:pt x="1751892" y="2870464"/>
                </a:cubicBezTo>
                <a:close/>
                <a:moveTo>
                  <a:pt x="286175" y="2942625"/>
                </a:moveTo>
                <a:cubicBezTo>
                  <a:pt x="286175" y="2961732"/>
                  <a:pt x="286175" y="2961466"/>
                  <a:pt x="286175" y="2980573"/>
                </a:cubicBezTo>
                <a:cubicBezTo>
                  <a:pt x="319612" y="2975801"/>
                  <a:pt x="319927" y="2976001"/>
                  <a:pt x="353364" y="2971248"/>
                </a:cubicBezTo>
                <a:cubicBezTo>
                  <a:pt x="320761" y="2935205"/>
                  <a:pt x="341595" y="2947121"/>
                  <a:pt x="286175" y="2942625"/>
                </a:cubicBezTo>
                <a:close/>
                <a:moveTo>
                  <a:pt x="1983321" y="2950092"/>
                </a:moveTo>
                <a:cubicBezTo>
                  <a:pt x="1968596" y="2945054"/>
                  <a:pt x="1954708" y="2953827"/>
                  <a:pt x="1944126" y="2985554"/>
                </a:cubicBezTo>
                <a:cubicBezTo>
                  <a:pt x="1999161" y="3010014"/>
                  <a:pt x="1971834" y="3008005"/>
                  <a:pt x="2025622" y="2995508"/>
                </a:cubicBezTo>
                <a:cubicBezTo>
                  <a:pt x="2013573" y="2973781"/>
                  <a:pt x="1998037" y="2955132"/>
                  <a:pt x="1983321" y="2950092"/>
                </a:cubicBezTo>
                <a:close/>
                <a:moveTo>
                  <a:pt x="888387" y="2961294"/>
                </a:moveTo>
                <a:cubicBezTo>
                  <a:pt x="891671" y="2982935"/>
                  <a:pt x="891323" y="2983182"/>
                  <a:pt x="894608" y="3004843"/>
                </a:cubicBezTo>
                <a:cubicBezTo>
                  <a:pt x="934314" y="3002299"/>
                  <a:pt x="934534" y="3002404"/>
                  <a:pt x="974240" y="2999861"/>
                </a:cubicBezTo>
                <a:cubicBezTo>
                  <a:pt x="947471" y="2944416"/>
                  <a:pt x="970449" y="2965533"/>
                  <a:pt x="888387" y="2961294"/>
                </a:cubicBezTo>
                <a:close/>
                <a:moveTo>
                  <a:pt x="563640" y="3014168"/>
                </a:moveTo>
                <a:cubicBezTo>
                  <a:pt x="549311" y="3035665"/>
                  <a:pt x="549353" y="3035608"/>
                  <a:pt x="535023" y="3057096"/>
                </a:cubicBezTo>
                <a:cubicBezTo>
                  <a:pt x="563683" y="3045152"/>
                  <a:pt x="563598" y="3044771"/>
                  <a:pt x="592258" y="3032836"/>
                </a:cubicBezTo>
                <a:cubicBezTo>
                  <a:pt x="577927" y="3023283"/>
                  <a:pt x="577969" y="3023711"/>
                  <a:pt x="563640" y="3014168"/>
                </a:cubicBezTo>
                <a:close/>
                <a:moveTo>
                  <a:pt x="3546707" y="3037809"/>
                </a:moveTo>
                <a:cubicBezTo>
                  <a:pt x="3540726" y="3039228"/>
                  <a:pt x="3534772" y="3046352"/>
                  <a:pt x="3510627" y="3061450"/>
                </a:cubicBezTo>
                <a:cubicBezTo>
                  <a:pt x="3546450" y="3073394"/>
                  <a:pt x="3546345" y="3073784"/>
                  <a:pt x="3582169" y="3085710"/>
                </a:cubicBezTo>
                <a:cubicBezTo>
                  <a:pt x="3582464" y="3067203"/>
                  <a:pt x="3582483" y="3066898"/>
                  <a:pt x="3582788" y="3048391"/>
                </a:cubicBezTo>
                <a:cubicBezTo>
                  <a:pt x="3558613" y="3040751"/>
                  <a:pt x="3552689" y="3036389"/>
                  <a:pt x="3546707" y="3037809"/>
                </a:cubicBezTo>
                <a:close/>
                <a:moveTo>
                  <a:pt x="1662300" y="3057096"/>
                </a:moveTo>
                <a:cubicBezTo>
                  <a:pt x="1660710" y="3063469"/>
                  <a:pt x="1653947" y="3088682"/>
                  <a:pt x="1652347" y="3095044"/>
                </a:cubicBezTo>
                <a:cubicBezTo>
                  <a:pt x="1663500" y="3093453"/>
                  <a:pt x="1708392" y="3087310"/>
                  <a:pt x="1719536" y="3085710"/>
                </a:cubicBezTo>
                <a:cubicBezTo>
                  <a:pt x="1709982" y="3080937"/>
                  <a:pt x="1671854" y="3061869"/>
                  <a:pt x="1662300" y="3057096"/>
                </a:cubicBezTo>
                <a:close/>
                <a:moveTo>
                  <a:pt x="426152" y="3091939"/>
                </a:moveTo>
                <a:cubicBezTo>
                  <a:pt x="411657" y="3087976"/>
                  <a:pt x="390847" y="3094987"/>
                  <a:pt x="366428" y="3106865"/>
                </a:cubicBezTo>
                <a:cubicBezTo>
                  <a:pt x="388287" y="3160519"/>
                  <a:pt x="367697" y="3138773"/>
                  <a:pt x="448548" y="3142945"/>
                </a:cubicBezTo>
                <a:cubicBezTo>
                  <a:pt x="448548" y="3111094"/>
                  <a:pt x="440647" y="3095902"/>
                  <a:pt x="426152" y="3091939"/>
                </a:cubicBezTo>
                <a:close/>
                <a:moveTo>
                  <a:pt x="2779630" y="3133620"/>
                </a:moveTo>
                <a:cubicBezTo>
                  <a:pt x="2779630" y="3152728"/>
                  <a:pt x="2779630" y="3152461"/>
                  <a:pt x="2779630" y="3171568"/>
                </a:cubicBezTo>
                <a:cubicBezTo>
                  <a:pt x="2813073" y="3171568"/>
                  <a:pt x="2813387" y="3171568"/>
                  <a:pt x="2846820" y="3171568"/>
                </a:cubicBezTo>
                <a:cubicBezTo>
                  <a:pt x="2824055" y="3122533"/>
                  <a:pt x="2843219" y="3139516"/>
                  <a:pt x="2779630" y="3133620"/>
                </a:cubicBezTo>
                <a:close/>
                <a:moveTo>
                  <a:pt x="2598598" y="3209516"/>
                </a:moveTo>
                <a:cubicBezTo>
                  <a:pt x="2607895" y="3271237"/>
                  <a:pt x="2627497" y="3264523"/>
                  <a:pt x="2684447" y="3257417"/>
                </a:cubicBezTo>
                <a:cubicBezTo>
                  <a:pt x="2666102" y="3202391"/>
                  <a:pt x="2657082" y="3200686"/>
                  <a:pt x="2598598" y="3209516"/>
                </a:cubicBezTo>
                <a:close/>
                <a:moveTo>
                  <a:pt x="2932668" y="3248092"/>
                </a:moveTo>
                <a:cubicBezTo>
                  <a:pt x="2918343" y="3267189"/>
                  <a:pt x="2918391" y="3266932"/>
                  <a:pt x="2904055" y="3286039"/>
                </a:cubicBezTo>
                <a:cubicBezTo>
                  <a:pt x="2935107" y="3274095"/>
                  <a:pt x="2935221" y="3274333"/>
                  <a:pt x="2966263" y="3262398"/>
                </a:cubicBezTo>
                <a:cubicBezTo>
                  <a:pt x="2949547" y="3255235"/>
                  <a:pt x="2949394" y="3255255"/>
                  <a:pt x="2932668" y="3248092"/>
                </a:cubicBezTo>
                <a:close/>
                <a:moveTo>
                  <a:pt x="567995" y="3257417"/>
                </a:moveTo>
                <a:cubicBezTo>
                  <a:pt x="613182" y="3283239"/>
                  <a:pt x="590521" y="3282582"/>
                  <a:pt x="637673" y="3257417"/>
                </a:cubicBezTo>
                <a:cubicBezTo>
                  <a:pt x="603042" y="3257417"/>
                  <a:pt x="602626" y="3257417"/>
                  <a:pt x="567995" y="3257417"/>
                </a:cubicBezTo>
                <a:close/>
                <a:moveTo>
                  <a:pt x="3394907" y="3298479"/>
                </a:moveTo>
                <a:cubicBezTo>
                  <a:pt x="3431331" y="3316396"/>
                  <a:pt x="3431283" y="3316024"/>
                  <a:pt x="3467697" y="3333941"/>
                </a:cubicBezTo>
                <a:cubicBezTo>
                  <a:pt x="3464706" y="3316624"/>
                  <a:pt x="3464459" y="3316405"/>
                  <a:pt x="3461477" y="3299098"/>
                </a:cubicBezTo>
                <a:cubicBezTo>
                  <a:pt x="3428035" y="3298508"/>
                  <a:pt x="3428350" y="3299089"/>
                  <a:pt x="3394907" y="3298479"/>
                </a:cubicBezTo>
                <a:close/>
                <a:moveTo>
                  <a:pt x="1244239" y="3348247"/>
                </a:moveTo>
                <a:cubicBezTo>
                  <a:pt x="1237315" y="3348057"/>
                  <a:pt x="1228543" y="3354476"/>
                  <a:pt x="1197580" y="3365049"/>
                </a:cubicBezTo>
                <a:cubicBezTo>
                  <a:pt x="1254055" y="3404730"/>
                  <a:pt x="1226222" y="3405949"/>
                  <a:pt x="1279700" y="3372507"/>
                </a:cubicBezTo>
                <a:cubicBezTo>
                  <a:pt x="1255966" y="3355562"/>
                  <a:pt x="1251163" y="3348447"/>
                  <a:pt x="1244239" y="3348247"/>
                </a:cubicBezTo>
                <a:close/>
                <a:moveTo>
                  <a:pt x="1605064" y="3367536"/>
                </a:moveTo>
                <a:cubicBezTo>
                  <a:pt x="1588348" y="3374698"/>
                  <a:pt x="1588196" y="3374679"/>
                  <a:pt x="1571479" y="3381842"/>
                </a:cubicBezTo>
                <a:cubicBezTo>
                  <a:pt x="1602483" y="3412846"/>
                  <a:pt x="1584405" y="3407864"/>
                  <a:pt x="1624981" y="3399263"/>
                </a:cubicBezTo>
                <a:cubicBezTo>
                  <a:pt x="1614980" y="3383290"/>
                  <a:pt x="1615066" y="3383499"/>
                  <a:pt x="1605064" y="3367536"/>
                </a:cubicBezTo>
                <a:close/>
                <a:moveTo>
                  <a:pt x="2049263" y="3396148"/>
                </a:moveTo>
                <a:cubicBezTo>
                  <a:pt x="2025384" y="3403321"/>
                  <a:pt x="2025241" y="3403292"/>
                  <a:pt x="2001362" y="3410464"/>
                </a:cubicBezTo>
                <a:cubicBezTo>
                  <a:pt x="2032404" y="3420018"/>
                  <a:pt x="2032527" y="3420199"/>
                  <a:pt x="2063569" y="3429743"/>
                </a:cubicBezTo>
                <a:cubicBezTo>
                  <a:pt x="2056407" y="3413027"/>
                  <a:pt x="2056426" y="3412874"/>
                  <a:pt x="2049263" y="3396148"/>
                </a:cubicBezTo>
                <a:close/>
                <a:moveTo>
                  <a:pt x="3116825" y="3432858"/>
                </a:moveTo>
                <a:cubicBezTo>
                  <a:pt x="3091441" y="3444649"/>
                  <a:pt x="3091183" y="3444697"/>
                  <a:pt x="3065809" y="3456499"/>
                </a:cubicBezTo>
                <a:cubicBezTo>
                  <a:pt x="3110910" y="3464805"/>
                  <a:pt x="3088764" y="3464776"/>
                  <a:pt x="3133618" y="3458365"/>
                </a:cubicBezTo>
                <a:cubicBezTo>
                  <a:pt x="3125255" y="3445821"/>
                  <a:pt x="3125178" y="3445402"/>
                  <a:pt x="3116825" y="3432858"/>
                </a:cubicBezTo>
                <a:close/>
                <a:moveTo>
                  <a:pt x="1375502" y="3445926"/>
                </a:moveTo>
                <a:cubicBezTo>
                  <a:pt x="1352471" y="3443278"/>
                  <a:pt x="1331411" y="3449346"/>
                  <a:pt x="1312047" y="3475158"/>
                </a:cubicBezTo>
                <a:cubicBezTo>
                  <a:pt x="1361758" y="3504152"/>
                  <a:pt x="1398753" y="3484083"/>
                  <a:pt x="1452026" y="3467700"/>
                </a:cubicBezTo>
                <a:cubicBezTo>
                  <a:pt x="1423832" y="3459642"/>
                  <a:pt x="1398543" y="3448564"/>
                  <a:pt x="1375502" y="3445926"/>
                </a:cubicBezTo>
                <a:close/>
                <a:moveTo>
                  <a:pt x="1942878" y="3509382"/>
                </a:moveTo>
                <a:cubicBezTo>
                  <a:pt x="1909445" y="3509972"/>
                  <a:pt x="1909131" y="3510029"/>
                  <a:pt x="1875689" y="3510620"/>
                </a:cubicBezTo>
                <a:cubicBezTo>
                  <a:pt x="1889576" y="3559988"/>
                  <a:pt x="1909331" y="3571818"/>
                  <a:pt x="1953460" y="3541728"/>
                </a:cubicBezTo>
                <a:cubicBezTo>
                  <a:pt x="1948079" y="3525603"/>
                  <a:pt x="1948250" y="3525498"/>
                  <a:pt x="1942878" y="3509382"/>
                </a:cubicBezTo>
                <a:close/>
                <a:moveTo>
                  <a:pt x="2688181" y="3529908"/>
                </a:moveTo>
                <a:cubicBezTo>
                  <a:pt x="2659520" y="3541252"/>
                  <a:pt x="2658987" y="3540966"/>
                  <a:pt x="2630326" y="3552301"/>
                </a:cubicBezTo>
                <a:cubicBezTo>
                  <a:pt x="2666750" y="3557673"/>
                  <a:pt x="2667312" y="3558140"/>
                  <a:pt x="2703735" y="3563503"/>
                </a:cubicBezTo>
                <a:cubicBezTo>
                  <a:pt x="2695972" y="3546786"/>
                  <a:pt x="2695944" y="3546634"/>
                  <a:pt x="2688181" y="3529908"/>
                </a:cubicBezTo>
                <a:close/>
                <a:moveTo>
                  <a:pt x="32972" y="3544214"/>
                </a:moveTo>
                <a:cubicBezTo>
                  <a:pt x="16253" y="3556159"/>
                  <a:pt x="16718" y="3555911"/>
                  <a:pt x="0" y="3567855"/>
                </a:cubicBezTo>
                <a:cubicBezTo>
                  <a:pt x="33437" y="3579800"/>
                  <a:pt x="33130" y="3580181"/>
                  <a:pt x="66566" y="3592116"/>
                </a:cubicBezTo>
                <a:cubicBezTo>
                  <a:pt x="49848" y="3568237"/>
                  <a:pt x="49690" y="3568094"/>
                  <a:pt x="32972" y="3544214"/>
                </a:cubicBezTo>
                <a:close/>
                <a:moveTo>
                  <a:pt x="2904055" y="3544214"/>
                </a:moveTo>
                <a:cubicBezTo>
                  <a:pt x="2904055" y="3563322"/>
                  <a:pt x="2904055" y="3563055"/>
                  <a:pt x="2904055" y="3582162"/>
                </a:cubicBezTo>
                <a:cubicBezTo>
                  <a:pt x="2937488" y="3582162"/>
                  <a:pt x="2937183" y="3582162"/>
                  <a:pt x="2970626" y="3582162"/>
                </a:cubicBezTo>
                <a:cubicBezTo>
                  <a:pt x="2947861" y="3533137"/>
                  <a:pt x="2967644" y="3550120"/>
                  <a:pt x="2904055" y="3544214"/>
                </a:cubicBezTo>
                <a:close/>
                <a:moveTo>
                  <a:pt x="276843" y="3563503"/>
                </a:moveTo>
                <a:cubicBezTo>
                  <a:pt x="276843" y="3582610"/>
                  <a:pt x="276843" y="3582343"/>
                  <a:pt x="276843" y="3601450"/>
                </a:cubicBezTo>
                <a:cubicBezTo>
                  <a:pt x="310280" y="3596678"/>
                  <a:pt x="310595" y="3596888"/>
                  <a:pt x="344032" y="3592116"/>
                </a:cubicBezTo>
                <a:cubicBezTo>
                  <a:pt x="311429" y="3556083"/>
                  <a:pt x="332263" y="3568008"/>
                  <a:pt x="276843" y="3563503"/>
                </a:cubicBezTo>
                <a:close/>
                <a:moveTo>
                  <a:pt x="347143" y="3633178"/>
                </a:moveTo>
                <a:cubicBezTo>
                  <a:pt x="337558" y="3628320"/>
                  <a:pt x="326203" y="3635036"/>
                  <a:pt x="310438" y="3658686"/>
                </a:cubicBezTo>
                <a:cubicBezTo>
                  <a:pt x="341486" y="3668239"/>
                  <a:pt x="341601" y="3668421"/>
                  <a:pt x="372650" y="3677974"/>
                </a:cubicBezTo>
                <a:cubicBezTo>
                  <a:pt x="364657" y="3654666"/>
                  <a:pt x="356728" y="3638045"/>
                  <a:pt x="347143" y="3633178"/>
                </a:cubicBezTo>
                <a:close/>
                <a:moveTo>
                  <a:pt x="2856154" y="3697262"/>
                </a:moveTo>
                <a:cubicBezTo>
                  <a:pt x="2856154" y="3721141"/>
                  <a:pt x="2856154" y="3720665"/>
                  <a:pt x="2856154" y="3744535"/>
                </a:cubicBezTo>
                <a:cubicBezTo>
                  <a:pt x="2894368" y="3739763"/>
                  <a:pt x="2894464" y="3739972"/>
                  <a:pt x="2932668" y="3735210"/>
                </a:cubicBezTo>
                <a:cubicBezTo>
                  <a:pt x="2907027" y="3683908"/>
                  <a:pt x="2928277" y="3703025"/>
                  <a:pt x="2856154" y="3697262"/>
                </a:cubicBezTo>
                <a:close/>
                <a:moveTo>
                  <a:pt x="386958" y="3768805"/>
                </a:moveTo>
                <a:cubicBezTo>
                  <a:pt x="370240" y="3775967"/>
                  <a:pt x="370082" y="3775939"/>
                  <a:pt x="353364" y="3783111"/>
                </a:cubicBezTo>
                <a:cubicBezTo>
                  <a:pt x="378762" y="3814858"/>
                  <a:pt x="362360" y="3808914"/>
                  <a:pt x="401889" y="3800532"/>
                </a:cubicBezTo>
                <a:cubicBezTo>
                  <a:pt x="394276" y="3784559"/>
                  <a:pt x="394571" y="3784768"/>
                  <a:pt x="386958" y="3768805"/>
                </a:cubicBezTo>
                <a:close/>
                <a:moveTo>
                  <a:pt x="3162231" y="3773157"/>
                </a:moveTo>
                <a:cubicBezTo>
                  <a:pt x="3147905" y="3792264"/>
                  <a:pt x="3147953" y="3792617"/>
                  <a:pt x="3133618" y="3811724"/>
                </a:cubicBezTo>
                <a:cubicBezTo>
                  <a:pt x="3164669" y="3799789"/>
                  <a:pt x="3164155" y="3800027"/>
                  <a:pt x="3195206" y="3788083"/>
                </a:cubicBezTo>
                <a:cubicBezTo>
                  <a:pt x="3178490" y="3780920"/>
                  <a:pt x="3178956" y="3780330"/>
                  <a:pt x="3162231" y="3773157"/>
                </a:cubicBezTo>
                <a:close/>
                <a:moveTo>
                  <a:pt x="869101" y="3831013"/>
                </a:moveTo>
                <a:cubicBezTo>
                  <a:pt x="869101" y="3850119"/>
                  <a:pt x="869101" y="3849853"/>
                  <a:pt x="869101" y="3868960"/>
                </a:cubicBezTo>
                <a:cubicBezTo>
                  <a:pt x="902538" y="3868960"/>
                  <a:pt x="902854" y="3868960"/>
                  <a:pt x="936290" y="3868960"/>
                </a:cubicBezTo>
                <a:cubicBezTo>
                  <a:pt x="913527" y="3819935"/>
                  <a:pt x="932687" y="3836918"/>
                  <a:pt x="869101" y="3831013"/>
                </a:cubicBezTo>
                <a:close/>
                <a:moveTo>
                  <a:pt x="1811614" y="3839728"/>
                </a:moveTo>
                <a:cubicBezTo>
                  <a:pt x="1803756" y="3837699"/>
                  <a:pt x="1789192" y="3842461"/>
                  <a:pt x="1748159" y="3840347"/>
                </a:cubicBezTo>
                <a:cubicBezTo>
                  <a:pt x="1751445" y="3861987"/>
                  <a:pt x="1751092" y="3862235"/>
                  <a:pt x="1754378" y="3883895"/>
                </a:cubicBezTo>
                <a:cubicBezTo>
                  <a:pt x="1794088" y="3881352"/>
                  <a:pt x="1794307" y="3880837"/>
                  <a:pt x="1834007" y="3878295"/>
                </a:cubicBezTo>
                <a:cubicBezTo>
                  <a:pt x="1820625" y="3850567"/>
                  <a:pt x="1819472" y="3841747"/>
                  <a:pt x="1811614" y="3839728"/>
                </a:cubicBezTo>
                <a:close/>
                <a:moveTo>
                  <a:pt x="3307811" y="3840347"/>
                </a:moveTo>
                <a:cubicBezTo>
                  <a:pt x="3301829" y="3841766"/>
                  <a:pt x="3295876" y="3848881"/>
                  <a:pt x="3271730" y="3863988"/>
                </a:cubicBezTo>
                <a:cubicBezTo>
                  <a:pt x="3307553" y="3875932"/>
                  <a:pt x="3307449" y="3876304"/>
                  <a:pt x="3343272" y="3888248"/>
                </a:cubicBezTo>
                <a:cubicBezTo>
                  <a:pt x="3343568" y="3869741"/>
                  <a:pt x="3343596" y="3869426"/>
                  <a:pt x="3343891" y="3850919"/>
                </a:cubicBezTo>
                <a:cubicBezTo>
                  <a:pt x="3319717" y="3843290"/>
                  <a:pt x="3313792" y="3838918"/>
                  <a:pt x="3307811" y="3840347"/>
                </a:cubicBezTo>
                <a:close/>
                <a:moveTo>
                  <a:pt x="1461361" y="3859635"/>
                </a:moveTo>
                <a:cubicBezTo>
                  <a:pt x="1461361" y="3883514"/>
                  <a:pt x="1461361" y="3883038"/>
                  <a:pt x="1461361" y="3906907"/>
                </a:cubicBezTo>
                <a:cubicBezTo>
                  <a:pt x="1490022" y="3902135"/>
                  <a:pt x="1489936" y="3902345"/>
                  <a:pt x="1518597" y="3897582"/>
                </a:cubicBezTo>
                <a:cubicBezTo>
                  <a:pt x="1498584" y="3850891"/>
                  <a:pt x="1516396" y="3865741"/>
                  <a:pt x="1461361" y="3859635"/>
                </a:cubicBezTo>
                <a:close/>
                <a:moveTo>
                  <a:pt x="324124" y="3934911"/>
                </a:moveTo>
                <a:cubicBezTo>
                  <a:pt x="317433" y="3933892"/>
                  <a:pt x="304866" y="3938569"/>
                  <a:pt x="270622" y="3939264"/>
                </a:cubicBezTo>
                <a:cubicBezTo>
                  <a:pt x="319004" y="3975916"/>
                  <a:pt x="294281" y="3971868"/>
                  <a:pt x="344032" y="3964772"/>
                </a:cubicBezTo>
                <a:cubicBezTo>
                  <a:pt x="332196" y="3943074"/>
                  <a:pt x="330815" y="3935930"/>
                  <a:pt x="324124" y="3934911"/>
                </a:cubicBezTo>
                <a:close/>
              </a:path>
            </a:pathLst>
          </a:custGeom>
          <a:solidFill>
            <a:srgbClr val="FFFFFF">
              <a:alpha val="3864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7" name="Google Shape;87;p4"/>
          <p:cNvSpPr/>
          <p:nvPr/>
        </p:nvSpPr>
        <p:spPr>
          <a:xfrm rot="10800000" flipH="1">
            <a:off x="7658189" y="144592"/>
            <a:ext cx="4309071" cy="2195898"/>
          </a:xfrm>
          <a:custGeom>
            <a:avLst/>
            <a:gdLst/>
            <a:ahLst/>
            <a:cxnLst/>
            <a:rect l="l" t="t" r="r" b="b"/>
            <a:pathLst>
              <a:path w="4309071" h="2195898" extrusionOk="0">
                <a:moveTo>
                  <a:pt x="2219468" y="234"/>
                </a:moveTo>
                <a:cubicBezTo>
                  <a:pt x="2214172" y="-956"/>
                  <a:pt x="2206438" y="2635"/>
                  <a:pt x="2181206" y="5445"/>
                </a:cubicBezTo>
                <a:cubicBezTo>
                  <a:pt x="2170262" y="54679"/>
                  <a:pt x="2167976" y="32439"/>
                  <a:pt x="2181206" y="72129"/>
                </a:cubicBezTo>
                <a:cubicBezTo>
                  <a:pt x="2212372" y="47640"/>
                  <a:pt x="2212077" y="47336"/>
                  <a:pt x="2243242" y="22847"/>
                </a:cubicBezTo>
                <a:cubicBezTo>
                  <a:pt x="2227364" y="6959"/>
                  <a:pt x="2224754" y="1415"/>
                  <a:pt x="2219468" y="234"/>
                </a:cubicBezTo>
                <a:close/>
                <a:moveTo>
                  <a:pt x="2377173" y="383482"/>
                </a:moveTo>
                <a:cubicBezTo>
                  <a:pt x="2368277" y="401285"/>
                  <a:pt x="2368077" y="401618"/>
                  <a:pt x="2359200" y="419430"/>
                </a:cubicBezTo>
                <a:cubicBezTo>
                  <a:pt x="2392594" y="417201"/>
                  <a:pt x="2392490" y="417010"/>
                  <a:pt x="2425884" y="414791"/>
                </a:cubicBezTo>
                <a:cubicBezTo>
                  <a:pt x="2407177" y="377377"/>
                  <a:pt x="2422665" y="389169"/>
                  <a:pt x="2377173" y="383482"/>
                </a:cubicBezTo>
                <a:close/>
                <a:moveTo>
                  <a:pt x="2011899" y="477408"/>
                </a:moveTo>
                <a:cubicBezTo>
                  <a:pt x="1965046" y="489124"/>
                  <a:pt x="1985991" y="478037"/>
                  <a:pt x="1949863" y="508136"/>
                </a:cubicBezTo>
                <a:cubicBezTo>
                  <a:pt x="2003870" y="505288"/>
                  <a:pt x="1983819" y="517956"/>
                  <a:pt x="2011899" y="477408"/>
                </a:cubicBezTo>
                <a:close/>
                <a:moveTo>
                  <a:pt x="3013796" y="504078"/>
                </a:moveTo>
                <a:cubicBezTo>
                  <a:pt x="2984859" y="506298"/>
                  <a:pt x="2984754" y="505917"/>
                  <a:pt x="2955817" y="508136"/>
                </a:cubicBezTo>
                <a:cubicBezTo>
                  <a:pt x="2953036" y="528720"/>
                  <a:pt x="2952826" y="528710"/>
                  <a:pt x="2950017" y="549303"/>
                </a:cubicBezTo>
                <a:cubicBezTo>
                  <a:pt x="3000394" y="547560"/>
                  <a:pt x="2976458" y="557409"/>
                  <a:pt x="3013796" y="504078"/>
                </a:cubicBezTo>
                <a:close/>
                <a:moveTo>
                  <a:pt x="1991611" y="578869"/>
                </a:moveTo>
                <a:cubicBezTo>
                  <a:pt x="1979124" y="580459"/>
                  <a:pt x="1970084" y="591384"/>
                  <a:pt x="1963198" y="615397"/>
                </a:cubicBezTo>
                <a:cubicBezTo>
                  <a:pt x="2001041" y="606491"/>
                  <a:pt x="2000764" y="606329"/>
                  <a:pt x="2038579" y="597423"/>
                </a:cubicBezTo>
                <a:cubicBezTo>
                  <a:pt x="2019719" y="584850"/>
                  <a:pt x="2004088" y="577288"/>
                  <a:pt x="1991611" y="578869"/>
                </a:cubicBezTo>
                <a:close/>
                <a:moveTo>
                  <a:pt x="1264539" y="715705"/>
                </a:moveTo>
                <a:cubicBezTo>
                  <a:pt x="1254814" y="719563"/>
                  <a:pt x="1247870" y="732621"/>
                  <a:pt x="1241927" y="753386"/>
                </a:cubicBezTo>
                <a:cubicBezTo>
                  <a:pt x="1290819" y="765616"/>
                  <a:pt x="1269282" y="771217"/>
                  <a:pt x="1303973" y="730774"/>
                </a:cubicBezTo>
                <a:cubicBezTo>
                  <a:pt x="1286513" y="716810"/>
                  <a:pt x="1274293" y="711847"/>
                  <a:pt x="1264539" y="715705"/>
                </a:cubicBezTo>
                <a:close/>
                <a:moveTo>
                  <a:pt x="3067136" y="762082"/>
                </a:moveTo>
                <a:cubicBezTo>
                  <a:pt x="3009119" y="777913"/>
                  <a:pt x="3023397" y="759320"/>
                  <a:pt x="3009157" y="802097"/>
                </a:cubicBezTo>
                <a:cubicBezTo>
                  <a:pt x="3051896" y="783780"/>
                  <a:pt x="3032407" y="796782"/>
                  <a:pt x="3067136" y="762082"/>
                </a:cubicBezTo>
                <a:close/>
                <a:moveTo>
                  <a:pt x="2283828" y="788761"/>
                </a:moveTo>
                <a:cubicBezTo>
                  <a:pt x="2279380" y="802116"/>
                  <a:pt x="2278990" y="802087"/>
                  <a:pt x="2274551" y="815432"/>
                </a:cubicBezTo>
                <a:cubicBezTo>
                  <a:pt x="2317309" y="815432"/>
                  <a:pt x="2298983" y="823442"/>
                  <a:pt x="2327891" y="788761"/>
                </a:cubicBezTo>
                <a:cubicBezTo>
                  <a:pt x="2305631" y="788761"/>
                  <a:pt x="2306069" y="788761"/>
                  <a:pt x="2283828" y="788761"/>
                </a:cubicBezTo>
                <a:close/>
                <a:moveTo>
                  <a:pt x="2486759" y="991111"/>
                </a:moveTo>
                <a:cubicBezTo>
                  <a:pt x="2481891" y="991291"/>
                  <a:pt x="2478434" y="996064"/>
                  <a:pt x="2461832" y="1007922"/>
                </a:cubicBezTo>
                <a:cubicBezTo>
                  <a:pt x="2490768" y="1005141"/>
                  <a:pt x="2490854" y="1005493"/>
                  <a:pt x="2519810" y="1002702"/>
                </a:cubicBezTo>
                <a:cubicBezTo>
                  <a:pt x="2497998" y="995673"/>
                  <a:pt x="2491626" y="990930"/>
                  <a:pt x="2486759" y="991111"/>
                </a:cubicBezTo>
                <a:close/>
                <a:moveTo>
                  <a:pt x="2626490" y="1006760"/>
                </a:moveTo>
                <a:cubicBezTo>
                  <a:pt x="2626490" y="1029020"/>
                  <a:pt x="2626490" y="1029144"/>
                  <a:pt x="2626490" y="1051404"/>
                </a:cubicBezTo>
                <a:cubicBezTo>
                  <a:pt x="2648750" y="1031373"/>
                  <a:pt x="2648893" y="1031430"/>
                  <a:pt x="2671134" y="1011399"/>
                </a:cubicBezTo>
                <a:cubicBezTo>
                  <a:pt x="2648874" y="1009170"/>
                  <a:pt x="2648731" y="1008979"/>
                  <a:pt x="2626490" y="1006760"/>
                </a:cubicBezTo>
                <a:close/>
                <a:moveTo>
                  <a:pt x="2849137" y="1051404"/>
                </a:moveTo>
                <a:cubicBezTo>
                  <a:pt x="2849137" y="1073664"/>
                  <a:pt x="2849137" y="1073797"/>
                  <a:pt x="2849137" y="1096048"/>
                </a:cubicBezTo>
                <a:cubicBezTo>
                  <a:pt x="2871397" y="1076017"/>
                  <a:pt x="2870949" y="1076074"/>
                  <a:pt x="2893200" y="1056043"/>
                </a:cubicBezTo>
                <a:cubicBezTo>
                  <a:pt x="2870940" y="1053823"/>
                  <a:pt x="2871378" y="1053623"/>
                  <a:pt x="2849137" y="1051404"/>
                </a:cubicBezTo>
                <a:close/>
                <a:moveTo>
                  <a:pt x="1419930" y="1114021"/>
                </a:moveTo>
                <a:cubicBezTo>
                  <a:pt x="1413253" y="1136281"/>
                  <a:pt x="1413282" y="1135834"/>
                  <a:pt x="1406595" y="1158094"/>
                </a:cubicBezTo>
                <a:cubicBezTo>
                  <a:pt x="1448819" y="1146025"/>
                  <a:pt x="1428531" y="1154950"/>
                  <a:pt x="1466888" y="1130842"/>
                </a:cubicBezTo>
                <a:cubicBezTo>
                  <a:pt x="1443381" y="1122213"/>
                  <a:pt x="1443438" y="1122661"/>
                  <a:pt x="1419930" y="1114021"/>
                </a:cubicBezTo>
                <a:close/>
                <a:moveTo>
                  <a:pt x="2385870" y="1144758"/>
                </a:moveTo>
                <a:cubicBezTo>
                  <a:pt x="2379193" y="1162561"/>
                  <a:pt x="2379231" y="1162894"/>
                  <a:pt x="2372535" y="1180706"/>
                </a:cubicBezTo>
                <a:cubicBezTo>
                  <a:pt x="2421217" y="1221263"/>
                  <a:pt x="2467347" y="1177239"/>
                  <a:pt x="2385870" y="1144758"/>
                </a:cubicBezTo>
                <a:close/>
                <a:moveTo>
                  <a:pt x="3196438" y="1184763"/>
                </a:moveTo>
                <a:cubicBezTo>
                  <a:pt x="3196438" y="1207024"/>
                  <a:pt x="3196438" y="1207147"/>
                  <a:pt x="3196438" y="1229407"/>
                </a:cubicBezTo>
                <a:cubicBezTo>
                  <a:pt x="3218688" y="1209376"/>
                  <a:pt x="3218260" y="1209424"/>
                  <a:pt x="3240501" y="1189402"/>
                </a:cubicBezTo>
                <a:cubicBezTo>
                  <a:pt x="3218240" y="1187173"/>
                  <a:pt x="3218679" y="1186983"/>
                  <a:pt x="3196438" y="1184763"/>
                </a:cubicBezTo>
                <a:close/>
                <a:moveTo>
                  <a:pt x="2804493" y="1220711"/>
                </a:moveTo>
                <a:cubicBezTo>
                  <a:pt x="2795588" y="1242971"/>
                  <a:pt x="2795388" y="1243095"/>
                  <a:pt x="2786520" y="1265354"/>
                </a:cubicBezTo>
                <a:cubicBezTo>
                  <a:pt x="2833068" y="1260849"/>
                  <a:pt x="2812466" y="1269488"/>
                  <a:pt x="2849137" y="1238685"/>
                </a:cubicBezTo>
                <a:cubicBezTo>
                  <a:pt x="2826877" y="1229779"/>
                  <a:pt x="2826735" y="1229607"/>
                  <a:pt x="2804493" y="1220711"/>
                </a:cubicBezTo>
                <a:close/>
                <a:moveTo>
                  <a:pt x="3268904" y="1220711"/>
                </a:moveTo>
                <a:cubicBezTo>
                  <a:pt x="3263770" y="1222311"/>
                  <a:pt x="3258255" y="1229121"/>
                  <a:pt x="3236443" y="1242742"/>
                </a:cubicBezTo>
                <a:cubicBezTo>
                  <a:pt x="3246320" y="1259573"/>
                  <a:pt x="3246263" y="1259535"/>
                  <a:pt x="3256150" y="1276365"/>
                </a:cubicBezTo>
                <a:cubicBezTo>
                  <a:pt x="3295298" y="1255115"/>
                  <a:pt x="3280772" y="1270755"/>
                  <a:pt x="3298479" y="1229407"/>
                </a:cubicBezTo>
                <a:cubicBezTo>
                  <a:pt x="3278486" y="1222740"/>
                  <a:pt x="3274057" y="1219120"/>
                  <a:pt x="3268904" y="1220711"/>
                </a:cubicBezTo>
                <a:close/>
                <a:moveTo>
                  <a:pt x="1112634" y="1260716"/>
                </a:moveTo>
                <a:cubicBezTo>
                  <a:pt x="1105957" y="1274070"/>
                  <a:pt x="1105986" y="1274041"/>
                  <a:pt x="1099299" y="1287386"/>
                </a:cubicBezTo>
                <a:cubicBezTo>
                  <a:pt x="1123788" y="1285157"/>
                  <a:pt x="1124083" y="1284967"/>
                  <a:pt x="1148582" y="1282747"/>
                </a:cubicBezTo>
                <a:cubicBezTo>
                  <a:pt x="1130780" y="1271613"/>
                  <a:pt x="1130446" y="1271831"/>
                  <a:pt x="1112634" y="1260716"/>
                </a:cubicBezTo>
                <a:close/>
                <a:moveTo>
                  <a:pt x="3098445" y="1260716"/>
                </a:moveTo>
                <a:cubicBezTo>
                  <a:pt x="3091767" y="1274070"/>
                  <a:pt x="3091806" y="1274041"/>
                  <a:pt x="3085109" y="1287386"/>
                </a:cubicBezTo>
                <a:cubicBezTo>
                  <a:pt x="3114047" y="1278480"/>
                  <a:pt x="3113570" y="1278318"/>
                  <a:pt x="3142516" y="1269412"/>
                </a:cubicBezTo>
                <a:cubicBezTo>
                  <a:pt x="3120257" y="1264964"/>
                  <a:pt x="3120685" y="1265154"/>
                  <a:pt x="3098445" y="1260716"/>
                </a:cubicBezTo>
                <a:close/>
                <a:moveTo>
                  <a:pt x="1793319" y="1323333"/>
                </a:moveTo>
                <a:cubicBezTo>
                  <a:pt x="1770383" y="1325276"/>
                  <a:pt x="1758972" y="1344536"/>
                  <a:pt x="1745199" y="1372035"/>
                </a:cubicBezTo>
                <a:cubicBezTo>
                  <a:pt x="1790586" y="1390751"/>
                  <a:pt x="1800720" y="1367129"/>
                  <a:pt x="1820570" y="1327391"/>
                </a:cubicBezTo>
                <a:cubicBezTo>
                  <a:pt x="1809998" y="1323867"/>
                  <a:pt x="1800968" y="1322676"/>
                  <a:pt x="1793319" y="1323333"/>
                </a:cubicBezTo>
                <a:close/>
                <a:moveTo>
                  <a:pt x="1468631" y="1345365"/>
                </a:moveTo>
                <a:cubicBezTo>
                  <a:pt x="1468631" y="1367624"/>
                  <a:pt x="1468631" y="1367748"/>
                  <a:pt x="1468631" y="1390008"/>
                </a:cubicBezTo>
                <a:cubicBezTo>
                  <a:pt x="1490891" y="1369977"/>
                  <a:pt x="1491034" y="1369453"/>
                  <a:pt x="1513275" y="1349422"/>
                </a:cubicBezTo>
                <a:cubicBezTo>
                  <a:pt x="1491015" y="1347194"/>
                  <a:pt x="1490872" y="1347584"/>
                  <a:pt x="1468631" y="1345365"/>
                </a:cubicBezTo>
                <a:close/>
                <a:moveTo>
                  <a:pt x="1063933" y="1354061"/>
                </a:moveTo>
                <a:cubicBezTo>
                  <a:pt x="1059485" y="1367415"/>
                  <a:pt x="1059094" y="1367396"/>
                  <a:pt x="1054656" y="1380731"/>
                </a:cubicBezTo>
                <a:cubicBezTo>
                  <a:pt x="1079144" y="1376283"/>
                  <a:pt x="1079440" y="1376473"/>
                  <a:pt x="1103938" y="1372035"/>
                </a:cubicBezTo>
                <a:cubicBezTo>
                  <a:pt x="1083907" y="1363129"/>
                  <a:pt x="1083993" y="1362957"/>
                  <a:pt x="1063933" y="1354061"/>
                </a:cubicBezTo>
                <a:close/>
                <a:moveTo>
                  <a:pt x="2853195" y="1362757"/>
                </a:moveTo>
                <a:cubicBezTo>
                  <a:pt x="2848737" y="1378340"/>
                  <a:pt x="2848927" y="1378483"/>
                  <a:pt x="2844499" y="1394066"/>
                </a:cubicBezTo>
                <a:cubicBezTo>
                  <a:pt x="2888809" y="1406734"/>
                  <a:pt x="2868720" y="1411392"/>
                  <a:pt x="2902477" y="1372035"/>
                </a:cubicBezTo>
                <a:cubicBezTo>
                  <a:pt x="2877988" y="1367587"/>
                  <a:pt x="2877693" y="1367196"/>
                  <a:pt x="2853195" y="1362757"/>
                </a:cubicBezTo>
                <a:close/>
                <a:moveTo>
                  <a:pt x="2586485" y="1367396"/>
                </a:moveTo>
                <a:cubicBezTo>
                  <a:pt x="2582037" y="1380750"/>
                  <a:pt x="2581647" y="1380731"/>
                  <a:pt x="2577208" y="1394066"/>
                </a:cubicBezTo>
                <a:cubicBezTo>
                  <a:pt x="2620833" y="1400305"/>
                  <a:pt x="2601059" y="1406163"/>
                  <a:pt x="2635186" y="1372035"/>
                </a:cubicBezTo>
                <a:cubicBezTo>
                  <a:pt x="2610708" y="1369806"/>
                  <a:pt x="2610984" y="1369615"/>
                  <a:pt x="2586485" y="1367396"/>
                </a:cubicBezTo>
                <a:close/>
                <a:moveTo>
                  <a:pt x="258013" y="1398704"/>
                </a:moveTo>
                <a:cubicBezTo>
                  <a:pt x="253927" y="1397952"/>
                  <a:pt x="249174" y="1401438"/>
                  <a:pt x="231343" y="1407401"/>
                </a:cubicBezTo>
                <a:cubicBezTo>
                  <a:pt x="231343" y="1434119"/>
                  <a:pt x="231343" y="1434023"/>
                  <a:pt x="231343" y="1460741"/>
                </a:cubicBezTo>
                <a:cubicBezTo>
                  <a:pt x="269472" y="1441681"/>
                  <a:pt x="251984" y="1455950"/>
                  <a:pt x="280045" y="1416678"/>
                </a:cubicBezTo>
                <a:cubicBezTo>
                  <a:pt x="265252" y="1404848"/>
                  <a:pt x="262081" y="1399467"/>
                  <a:pt x="258013" y="1398704"/>
                </a:cubicBezTo>
                <a:close/>
                <a:moveTo>
                  <a:pt x="1571254" y="1420736"/>
                </a:moveTo>
                <a:cubicBezTo>
                  <a:pt x="1513237" y="1436567"/>
                  <a:pt x="1527515" y="1417974"/>
                  <a:pt x="1513275" y="1460741"/>
                </a:cubicBezTo>
                <a:cubicBezTo>
                  <a:pt x="1556014" y="1442434"/>
                  <a:pt x="1536535" y="1455435"/>
                  <a:pt x="1571254" y="1420736"/>
                </a:cubicBezTo>
                <a:close/>
                <a:moveTo>
                  <a:pt x="355997" y="1447406"/>
                </a:moveTo>
                <a:cubicBezTo>
                  <a:pt x="349320" y="1460760"/>
                  <a:pt x="349358" y="1460741"/>
                  <a:pt x="342662" y="1474076"/>
                </a:cubicBezTo>
                <a:cubicBezTo>
                  <a:pt x="371599" y="1467399"/>
                  <a:pt x="371703" y="1467418"/>
                  <a:pt x="400641" y="1460741"/>
                </a:cubicBezTo>
                <a:cubicBezTo>
                  <a:pt x="378381" y="1454064"/>
                  <a:pt x="378238" y="1454092"/>
                  <a:pt x="355997" y="1447406"/>
                </a:cubicBezTo>
                <a:close/>
                <a:moveTo>
                  <a:pt x="1139304" y="1501327"/>
                </a:moveTo>
                <a:cubicBezTo>
                  <a:pt x="1134856" y="1519139"/>
                  <a:pt x="1135047" y="1518891"/>
                  <a:pt x="1130608" y="1536703"/>
                </a:cubicBezTo>
                <a:cubicBezTo>
                  <a:pt x="1161774" y="1521120"/>
                  <a:pt x="1161488" y="1520967"/>
                  <a:pt x="1192644" y="1505394"/>
                </a:cubicBezTo>
                <a:cubicBezTo>
                  <a:pt x="1165936" y="1503165"/>
                  <a:pt x="1165984" y="1503546"/>
                  <a:pt x="1139304" y="1501327"/>
                </a:cubicBezTo>
                <a:close/>
                <a:moveTo>
                  <a:pt x="814035" y="1549457"/>
                </a:moveTo>
                <a:cubicBezTo>
                  <a:pt x="796376" y="1551267"/>
                  <a:pt x="777288" y="1560258"/>
                  <a:pt x="756638" y="1568012"/>
                </a:cubicBezTo>
                <a:cubicBezTo>
                  <a:pt x="774449" y="1592491"/>
                  <a:pt x="774221" y="1592215"/>
                  <a:pt x="792004" y="1616713"/>
                </a:cubicBezTo>
                <a:cubicBezTo>
                  <a:pt x="846011" y="1598710"/>
                  <a:pt x="822198" y="1613188"/>
                  <a:pt x="863317" y="1572069"/>
                </a:cubicBezTo>
                <a:cubicBezTo>
                  <a:pt x="847763" y="1552619"/>
                  <a:pt x="831714" y="1547647"/>
                  <a:pt x="814035" y="1549457"/>
                </a:cubicBezTo>
                <a:close/>
                <a:moveTo>
                  <a:pt x="511959" y="1612074"/>
                </a:moveTo>
                <a:cubicBezTo>
                  <a:pt x="505282" y="1634334"/>
                  <a:pt x="505320" y="1634467"/>
                  <a:pt x="498624" y="1656718"/>
                </a:cubicBezTo>
                <a:cubicBezTo>
                  <a:pt x="547573" y="1651984"/>
                  <a:pt x="526456" y="1663185"/>
                  <a:pt x="556031" y="1616713"/>
                </a:cubicBezTo>
                <a:cubicBezTo>
                  <a:pt x="533772" y="1614484"/>
                  <a:pt x="534210" y="1614294"/>
                  <a:pt x="511959" y="1612074"/>
                </a:cubicBezTo>
                <a:close/>
                <a:moveTo>
                  <a:pt x="8696" y="1616713"/>
                </a:moveTo>
                <a:cubicBezTo>
                  <a:pt x="4248" y="1634515"/>
                  <a:pt x="4439" y="1634848"/>
                  <a:pt x="0" y="1652660"/>
                </a:cubicBezTo>
                <a:cubicBezTo>
                  <a:pt x="52578" y="1658499"/>
                  <a:pt x="30432" y="1666252"/>
                  <a:pt x="66675" y="1630048"/>
                </a:cubicBezTo>
                <a:cubicBezTo>
                  <a:pt x="37738" y="1623371"/>
                  <a:pt x="37633" y="1623390"/>
                  <a:pt x="8696" y="1616713"/>
                </a:cubicBezTo>
                <a:close/>
                <a:moveTo>
                  <a:pt x="2051914" y="1630048"/>
                </a:moveTo>
                <a:cubicBezTo>
                  <a:pt x="2045237" y="1652308"/>
                  <a:pt x="2045265" y="1652441"/>
                  <a:pt x="2038579" y="1674692"/>
                </a:cubicBezTo>
                <a:cubicBezTo>
                  <a:pt x="2065287" y="1659108"/>
                  <a:pt x="2065220" y="1658966"/>
                  <a:pt x="2091919" y="1643382"/>
                </a:cubicBezTo>
                <a:cubicBezTo>
                  <a:pt x="2071888" y="1636706"/>
                  <a:pt x="2071954" y="1636725"/>
                  <a:pt x="2051914" y="1630048"/>
                </a:cubicBezTo>
                <a:close/>
                <a:moveTo>
                  <a:pt x="3401101" y="1652660"/>
                </a:moveTo>
                <a:cubicBezTo>
                  <a:pt x="3394424" y="1666014"/>
                  <a:pt x="3394463" y="1665986"/>
                  <a:pt x="3387767" y="1679330"/>
                </a:cubicBezTo>
                <a:cubicBezTo>
                  <a:pt x="3412255" y="1677101"/>
                  <a:pt x="3411969" y="1676911"/>
                  <a:pt x="3436468" y="1674692"/>
                </a:cubicBezTo>
                <a:cubicBezTo>
                  <a:pt x="3418665" y="1663557"/>
                  <a:pt x="3418904" y="1663776"/>
                  <a:pt x="3401101" y="1652660"/>
                </a:cubicBezTo>
                <a:close/>
                <a:moveTo>
                  <a:pt x="904484" y="1681645"/>
                </a:moveTo>
                <a:cubicBezTo>
                  <a:pt x="894226" y="1686874"/>
                  <a:pt x="886635" y="1702085"/>
                  <a:pt x="881291" y="1723393"/>
                </a:cubicBezTo>
                <a:cubicBezTo>
                  <a:pt x="930183" y="1735613"/>
                  <a:pt x="908656" y="1741804"/>
                  <a:pt x="943337" y="1701362"/>
                </a:cubicBezTo>
                <a:cubicBezTo>
                  <a:pt x="927373" y="1681406"/>
                  <a:pt x="914743" y="1676435"/>
                  <a:pt x="904484" y="1681645"/>
                </a:cubicBezTo>
                <a:close/>
                <a:moveTo>
                  <a:pt x="2029873" y="1777314"/>
                </a:moveTo>
                <a:cubicBezTo>
                  <a:pt x="2023196" y="1795126"/>
                  <a:pt x="2023234" y="1794878"/>
                  <a:pt x="2016538" y="1812680"/>
                </a:cubicBezTo>
                <a:cubicBezTo>
                  <a:pt x="2049932" y="1806003"/>
                  <a:pt x="2049828" y="1806032"/>
                  <a:pt x="2083222" y="1799345"/>
                </a:cubicBezTo>
                <a:cubicBezTo>
                  <a:pt x="2056505" y="1788220"/>
                  <a:pt x="2056552" y="1788449"/>
                  <a:pt x="2029873" y="1777314"/>
                </a:cubicBezTo>
                <a:close/>
                <a:moveTo>
                  <a:pt x="124654" y="1794706"/>
                </a:moveTo>
                <a:cubicBezTo>
                  <a:pt x="115757" y="1810289"/>
                  <a:pt x="115576" y="1810423"/>
                  <a:pt x="106680" y="1826015"/>
                </a:cubicBezTo>
                <a:cubicBezTo>
                  <a:pt x="154619" y="1838007"/>
                  <a:pt x="131569" y="1841008"/>
                  <a:pt x="175679" y="1816738"/>
                </a:cubicBezTo>
                <a:cubicBezTo>
                  <a:pt x="150085" y="1805889"/>
                  <a:pt x="150285" y="1805555"/>
                  <a:pt x="124654" y="1794706"/>
                </a:cubicBezTo>
                <a:close/>
                <a:moveTo>
                  <a:pt x="476012" y="1799345"/>
                </a:moveTo>
                <a:cubicBezTo>
                  <a:pt x="464887" y="1830511"/>
                  <a:pt x="465115" y="1830234"/>
                  <a:pt x="453980" y="1861381"/>
                </a:cubicBezTo>
                <a:cubicBezTo>
                  <a:pt x="485146" y="1839131"/>
                  <a:pt x="484861" y="1839569"/>
                  <a:pt x="516026" y="1817319"/>
                </a:cubicBezTo>
                <a:cubicBezTo>
                  <a:pt x="495986" y="1808422"/>
                  <a:pt x="496062" y="1808251"/>
                  <a:pt x="476012" y="1799345"/>
                </a:cubicBezTo>
                <a:close/>
                <a:moveTo>
                  <a:pt x="961311" y="1826015"/>
                </a:moveTo>
                <a:cubicBezTo>
                  <a:pt x="903980" y="1843217"/>
                  <a:pt x="866156" y="1851704"/>
                  <a:pt x="836648" y="1906034"/>
                </a:cubicBezTo>
                <a:cubicBezTo>
                  <a:pt x="885120" y="1909159"/>
                  <a:pt x="938527" y="1867982"/>
                  <a:pt x="961311" y="1826015"/>
                </a:cubicBezTo>
                <a:close/>
                <a:moveTo>
                  <a:pt x="1717948" y="1857323"/>
                </a:moveTo>
                <a:cubicBezTo>
                  <a:pt x="1713491" y="1872907"/>
                  <a:pt x="1713681" y="1873049"/>
                  <a:pt x="1709252" y="1888633"/>
                </a:cubicBezTo>
                <a:cubicBezTo>
                  <a:pt x="1722606" y="1893090"/>
                  <a:pt x="1722568" y="1892890"/>
                  <a:pt x="1735922" y="1897338"/>
                </a:cubicBezTo>
                <a:cubicBezTo>
                  <a:pt x="1740370" y="1881755"/>
                  <a:pt x="1740760" y="1881613"/>
                  <a:pt x="1745199" y="1866020"/>
                </a:cubicBezTo>
                <a:cubicBezTo>
                  <a:pt x="1731845" y="1861572"/>
                  <a:pt x="1731302" y="1861772"/>
                  <a:pt x="1717948" y="1857323"/>
                </a:cubicBezTo>
                <a:close/>
                <a:moveTo>
                  <a:pt x="3249778" y="1897338"/>
                </a:moveTo>
                <a:cubicBezTo>
                  <a:pt x="3172406" y="1912807"/>
                  <a:pt x="3188961" y="1888985"/>
                  <a:pt x="3173826" y="1941982"/>
                </a:cubicBezTo>
                <a:cubicBezTo>
                  <a:pt x="3216107" y="1956069"/>
                  <a:pt x="3231461" y="1934019"/>
                  <a:pt x="3249778" y="1897338"/>
                </a:cubicBezTo>
                <a:close/>
                <a:moveTo>
                  <a:pt x="3499085" y="1919370"/>
                </a:moveTo>
                <a:cubicBezTo>
                  <a:pt x="3492408" y="1932724"/>
                  <a:pt x="3492446" y="1932695"/>
                  <a:pt x="3485750" y="1946040"/>
                </a:cubicBezTo>
                <a:cubicBezTo>
                  <a:pt x="3514687" y="1937134"/>
                  <a:pt x="3514211" y="1937543"/>
                  <a:pt x="3543157" y="1928647"/>
                </a:cubicBezTo>
                <a:cubicBezTo>
                  <a:pt x="3520897" y="1924189"/>
                  <a:pt x="3521335" y="1923808"/>
                  <a:pt x="3499085" y="1919370"/>
                </a:cubicBezTo>
                <a:close/>
                <a:moveTo>
                  <a:pt x="1000735" y="1936762"/>
                </a:moveTo>
                <a:cubicBezTo>
                  <a:pt x="989714" y="1938353"/>
                  <a:pt x="981227" y="1949621"/>
                  <a:pt x="974646" y="1972709"/>
                </a:cubicBezTo>
                <a:cubicBezTo>
                  <a:pt x="1023071" y="1990864"/>
                  <a:pt x="1000535" y="1994341"/>
                  <a:pt x="1041321" y="1959375"/>
                </a:cubicBezTo>
                <a:cubicBezTo>
                  <a:pt x="1025204" y="1943248"/>
                  <a:pt x="1011736" y="1935162"/>
                  <a:pt x="1000735" y="1936762"/>
                </a:cubicBezTo>
                <a:close/>
                <a:moveTo>
                  <a:pt x="3387767" y="1950678"/>
                </a:moveTo>
                <a:cubicBezTo>
                  <a:pt x="3383318" y="1964032"/>
                  <a:pt x="3382928" y="1963994"/>
                  <a:pt x="3378489" y="1977348"/>
                </a:cubicBezTo>
                <a:cubicBezTo>
                  <a:pt x="3402978" y="1972891"/>
                  <a:pt x="3403273" y="1973091"/>
                  <a:pt x="3427771" y="1968652"/>
                </a:cubicBezTo>
                <a:cubicBezTo>
                  <a:pt x="3407740" y="1959746"/>
                  <a:pt x="3407817" y="1959575"/>
                  <a:pt x="3387767" y="1950678"/>
                </a:cubicBezTo>
                <a:close/>
                <a:moveTo>
                  <a:pt x="1328899" y="2018515"/>
                </a:moveTo>
                <a:cubicBezTo>
                  <a:pt x="1324032" y="2018925"/>
                  <a:pt x="1320317" y="2024821"/>
                  <a:pt x="1303973" y="2038804"/>
                </a:cubicBezTo>
                <a:cubicBezTo>
                  <a:pt x="1332909" y="2034908"/>
                  <a:pt x="1333014" y="2034593"/>
                  <a:pt x="1361951" y="2030688"/>
                </a:cubicBezTo>
                <a:cubicBezTo>
                  <a:pt x="1339863" y="2022849"/>
                  <a:pt x="1333795" y="2018106"/>
                  <a:pt x="1328899" y="2018515"/>
                </a:cubicBezTo>
                <a:close/>
                <a:moveTo>
                  <a:pt x="1634452" y="2030107"/>
                </a:moveTo>
                <a:cubicBezTo>
                  <a:pt x="1600067" y="2034850"/>
                  <a:pt x="1578559" y="2056196"/>
                  <a:pt x="1557919" y="2093306"/>
                </a:cubicBezTo>
                <a:cubicBezTo>
                  <a:pt x="1619755" y="2093306"/>
                  <a:pt x="1625746" y="2078313"/>
                  <a:pt x="1673876" y="2030688"/>
                </a:cubicBezTo>
                <a:cubicBezTo>
                  <a:pt x="1659169" y="2028583"/>
                  <a:pt x="1645920" y="2028517"/>
                  <a:pt x="1634452" y="2030107"/>
                </a:cubicBezTo>
                <a:close/>
                <a:moveTo>
                  <a:pt x="3917699" y="2035327"/>
                </a:moveTo>
                <a:cubicBezTo>
                  <a:pt x="3913585" y="2037861"/>
                  <a:pt x="3912822" y="2045604"/>
                  <a:pt x="3903793" y="2066636"/>
                </a:cubicBezTo>
                <a:cubicBezTo>
                  <a:pt x="3939874" y="2095506"/>
                  <a:pt x="3959228" y="2078427"/>
                  <a:pt x="3953075" y="2035327"/>
                </a:cubicBezTo>
                <a:cubicBezTo>
                  <a:pt x="3929615" y="2035327"/>
                  <a:pt x="3921814" y="2032793"/>
                  <a:pt x="3917699" y="2035327"/>
                </a:cubicBezTo>
                <a:close/>
                <a:moveTo>
                  <a:pt x="3543157" y="2079970"/>
                </a:moveTo>
                <a:cubicBezTo>
                  <a:pt x="3534251" y="2093325"/>
                  <a:pt x="3534651" y="2093296"/>
                  <a:pt x="3525755" y="2106641"/>
                </a:cubicBezTo>
                <a:cubicBezTo>
                  <a:pt x="3552473" y="2104412"/>
                  <a:pt x="3552415" y="2104231"/>
                  <a:pt x="3579104" y="2102002"/>
                </a:cubicBezTo>
                <a:cubicBezTo>
                  <a:pt x="3561293" y="2090877"/>
                  <a:pt x="3560940" y="2091096"/>
                  <a:pt x="3543157" y="2079970"/>
                </a:cubicBezTo>
                <a:close/>
                <a:moveTo>
                  <a:pt x="2169033" y="2089829"/>
                </a:moveTo>
                <a:cubicBezTo>
                  <a:pt x="2143992" y="2095944"/>
                  <a:pt x="2143620" y="2095878"/>
                  <a:pt x="2118589" y="2102002"/>
                </a:cubicBezTo>
                <a:cubicBezTo>
                  <a:pt x="2117055" y="2123290"/>
                  <a:pt x="2117217" y="2123043"/>
                  <a:pt x="2115683" y="2144331"/>
                </a:cubicBezTo>
                <a:cubicBezTo>
                  <a:pt x="2157289" y="2141283"/>
                  <a:pt x="2182035" y="2135397"/>
                  <a:pt x="2169033" y="2089829"/>
                </a:cubicBezTo>
                <a:close/>
                <a:moveTo>
                  <a:pt x="4282392" y="2106060"/>
                </a:moveTo>
                <a:cubicBezTo>
                  <a:pt x="4252817" y="2135635"/>
                  <a:pt x="4265152" y="2119128"/>
                  <a:pt x="4247026" y="2155342"/>
                </a:cubicBezTo>
                <a:cubicBezTo>
                  <a:pt x="4278192" y="2139759"/>
                  <a:pt x="4277907" y="2139626"/>
                  <a:pt x="4309072" y="2124033"/>
                </a:cubicBezTo>
                <a:cubicBezTo>
                  <a:pt x="4295851" y="2114994"/>
                  <a:pt x="4295613" y="2115099"/>
                  <a:pt x="4282392" y="2106060"/>
                </a:cubicBezTo>
                <a:close/>
                <a:moveTo>
                  <a:pt x="596617" y="2128672"/>
                </a:moveTo>
                <a:cubicBezTo>
                  <a:pt x="587712" y="2144255"/>
                  <a:pt x="587512" y="2144398"/>
                  <a:pt x="578644" y="2159981"/>
                </a:cubicBezTo>
                <a:cubicBezTo>
                  <a:pt x="595894" y="2169439"/>
                  <a:pt x="595579" y="2169067"/>
                  <a:pt x="612848" y="2178535"/>
                </a:cubicBezTo>
                <a:cubicBezTo>
                  <a:pt x="626764" y="2160171"/>
                  <a:pt x="626736" y="2160381"/>
                  <a:pt x="640680" y="2142007"/>
                </a:cubicBezTo>
                <a:cubicBezTo>
                  <a:pt x="618420" y="2135330"/>
                  <a:pt x="618858" y="2135358"/>
                  <a:pt x="596617" y="2128672"/>
                </a:cubicBezTo>
                <a:close/>
                <a:moveTo>
                  <a:pt x="2603878" y="2146645"/>
                </a:moveTo>
                <a:cubicBezTo>
                  <a:pt x="2599430" y="2160000"/>
                  <a:pt x="2599621" y="2159971"/>
                  <a:pt x="2595182" y="2173316"/>
                </a:cubicBezTo>
                <a:cubicBezTo>
                  <a:pt x="2619670" y="2168867"/>
                  <a:pt x="2619384" y="2169067"/>
                  <a:pt x="2643883" y="2164619"/>
                </a:cubicBezTo>
                <a:cubicBezTo>
                  <a:pt x="2623852" y="2155713"/>
                  <a:pt x="2623938" y="2155551"/>
                  <a:pt x="2603878" y="2146645"/>
                </a:cubicBezTo>
                <a:close/>
                <a:moveTo>
                  <a:pt x="3674764" y="2148389"/>
                </a:moveTo>
                <a:cubicBezTo>
                  <a:pt x="3651780" y="2142636"/>
                  <a:pt x="3644579" y="2154875"/>
                  <a:pt x="3632445" y="2191289"/>
                </a:cubicBezTo>
                <a:cubicBezTo>
                  <a:pt x="3684718" y="2197824"/>
                  <a:pt x="3659658" y="2204062"/>
                  <a:pt x="3703758" y="2159981"/>
                </a:cubicBezTo>
                <a:cubicBezTo>
                  <a:pt x="3691757" y="2154408"/>
                  <a:pt x="3682441" y="2150313"/>
                  <a:pt x="3674764" y="2148389"/>
                </a:cubicBezTo>
                <a:close/>
              </a:path>
            </a:pathLst>
          </a:custGeom>
          <a:solidFill>
            <a:srgbClr val="FFFFFF">
              <a:alpha val="3864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8" name="Google Shape;88;p4"/>
          <p:cNvSpPr txBox="1">
            <a:spLocks noGrp="1"/>
          </p:cNvSpPr>
          <p:nvPr>
            <p:ph type="title"/>
          </p:nvPr>
        </p:nvSpPr>
        <p:spPr>
          <a:xfrm>
            <a:off x="6072725" y="1583975"/>
            <a:ext cx="5322600" cy="1324800"/>
          </a:xfrm>
          <a:prstGeom prst="rect">
            <a:avLst/>
          </a:prstGeom>
          <a:noFill/>
          <a:ln>
            <a:noFill/>
          </a:ln>
        </p:spPr>
        <p:txBody>
          <a:bodyPr spcFirstLastPara="1" wrap="square" lIns="121900" tIns="121900" rIns="121900" bIns="121900" anchor="ctr" anchorCtr="0">
            <a:noAutofit/>
          </a:bodyPr>
          <a:lstStyle>
            <a:lvl1pPr marR="0" lvl="0">
              <a:lnSpc>
                <a:spcPct val="100000"/>
              </a:lnSpc>
              <a:spcBef>
                <a:spcPts val="0"/>
              </a:spcBef>
              <a:spcAft>
                <a:spcPts val="0"/>
              </a:spcAft>
              <a:buClr>
                <a:schemeClr val="dk1"/>
              </a:buClr>
              <a:buSzPts val="7000"/>
              <a:buFont typeface="Aldrich"/>
              <a:buNone/>
              <a:defRPr sz="7000"/>
            </a:lvl1pPr>
            <a:lvl2pPr lvl="1">
              <a:lnSpc>
                <a:spcPct val="10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nSpc>
                <a:spcPct val="10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nSpc>
                <a:spcPct val="10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nSpc>
                <a:spcPct val="10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nSpc>
                <a:spcPct val="10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nSpc>
                <a:spcPct val="10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nSpc>
                <a:spcPct val="10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nSpc>
                <a:spcPct val="10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p:txBody>
      </p:sp>
      <p:sp>
        <p:nvSpPr>
          <p:cNvPr id="89" name="Google Shape;89;p4"/>
          <p:cNvSpPr txBox="1">
            <a:spLocks noGrp="1"/>
          </p:cNvSpPr>
          <p:nvPr>
            <p:ph type="body" idx="1"/>
          </p:nvPr>
        </p:nvSpPr>
        <p:spPr>
          <a:xfrm>
            <a:off x="6072700" y="2988275"/>
            <a:ext cx="5322600" cy="22359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SzPts val="1900"/>
              <a:buChar char="●"/>
              <a:defRPr/>
            </a:lvl1pPr>
            <a:lvl2pPr marL="914400" lvl="1" indent="-349250">
              <a:lnSpc>
                <a:spcPct val="115000"/>
              </a:lnSpc>
              <a:spcBef>
                <a:spcPts val="0"/>
              </a:spcBef>
              <a:spcAft>
                <a:spcPts val="0"/>
              </a:spcAft>
              <a:buSzPts val="1900"/>
              <a:buChar char="○"/>
              <a:defRPr/>
            </a:lvl2pPr>
            <a:lvl3pPr marL="1371600" lvl="2" indent="-349250">
              <a:lnSpc>
                <a:spcPct val="115000"/>
              </a:lnSpc>
              <a:spcBef>
                <a:spcPts val="2100"/>
              </a:spcBef>
              <a:spcAft>
                <a:spcPts val="0"/>
              </a:spcAft>
              <a:buSzPts val="1900"/>
              <a:buChar char="■"/>
              <a:defRPr/>
            </a:lvl3pPr>
            <a:lvl4pPr marL="1828800" lvl="3" indent="-349250">
              <a:lnSpc>
                <a:spcPct val="115000"/>
              </a:lnSpc>
              <a:spcBef>
                <a:spcPts val="2100"/>
              </a:spcBef>
              <a:spcAft>
                <a:spcPts val="0"/>
              </a:spcAft>
              <a:buSzPts val="1900"/>
              <a:buChar char="●"/>
              <a:defRPr/>
            </a:lvl4pPr>
            <a:lvl5pPr marL="2286000" lvl="4" indent="-349250">
              <a:lnSpc>
                <a:spcPct val="115000"/>
              </a:lnSpc>
              <a:spcBef>
                <a:spcPts val="2100"/>
              </a:spcBef>
              <a:spcAft>
                <a:spcPts val="0"/>
              </a:spcAft>
              <a:buSzPts val="1900"/>
              <a:buChar char="○"/>
              <a:defRPr/>
            </a:lvl5pPr>
            <a:lvl6pPr marL="2743200" lvl="5" indent="-349250">
              <a:lnSpc>
                <a:spcPct val="115000"/>
              </a:lnSpc>
              <a:spcBef>
                <a:spcPts val="2100"/>
              </a:spcBef>
              <a:spcAft>
                <a:spcPts val="0"/>
              </a:spcAft>
              <a:buSzPts val="1900"/>
              <a:buChar char="■"/>
              <a:defRPr/>
            </a:lvl6pPr>
            <a:lvl7pPr marL="3200400" lvl="6" indent="-349250">
              <a:lnSpc>
                <a:spcPct val="115000"/>
              </a:lnSpc>
              <a:spcBef>
                <a:spcPts val="2100"/>
              </a:spcBef>
              <a:spcAft>
                <a:spcPts val="0"/>
              </a:spcAft>
              <a:buSzPts val="1900"/>
              <a:buChar char="●"/>
              <a:defRPr/>
            </a:lvl7pPr>
            <a:lvl8pPr marL="3657600" lvl="7" indent="-349250">
              <a:lnSpc>
                <a:spcPct val="115000"/>
              </a:lnSpc>
              <a:spcBef>
                <a:spcPts val="2100"/>
              </a:spcBef>
              <a:spcAft>
                <a:spcPts val="0"/>
              </a:spcAft>
              <a:buSzPts val="1900"/>
              <a:buChar char="○"/>
              <a:defRPr/>
            </a:lvl8pPr>
            <a:lvl9pPr marL="4114800" lvl="8" indent="-349250">
              <a:lnSpc>
                <a:spcPct val="115000"/>
              </a:lnSpc>
              <a:spcBef>
                <a:spcPts val="2100"/>
              </a:spcBef>
              <a:spcAft>
                <a:spcPts val="2100"/>
              </a:spcAft>
              <a:buSzPts val="1900"/>
              <a:buChar char="■"/>
              <a:defRPr/>
            </a:lvl9pPr>
          </a:lstStyle>
          <a:p/>
        </p:txBody>
      </p:sp>
      <p:grpSp>
        <p:nvGrpSpPr>
          <p:cNvPr id="90" name="Google Shape;90;p4"/>
          <p:cNvGrpSpPr/>
          <p:nvPr/>
        </p:nvGrpSpPr>
        <p:grpSpPr>
          <a:xfrm>
            <a:off x="11" y="-4"/>
            <a:ext cx="1827298" cy="2832941"/>
            <a:chOff x="584502" y="627937"/>
            <a:chExt cx="759728" cy="1177840"/>
          </a:xfrm>
        </p:grpSpPr>
        <p:sp>
          <p:nvSpPr>
            <p:cNvPr id="91" name="Google Shape;91;p4"/>
            <p:cNvSpPr/>
            <p:nvPr/>
          </p:nvSpPr>
          <p:spPr>
            <a:xfrm>
              <a:off x="584502" y="627937"/>
              <a:ext cx="522188" cy="789315"/>
            </a:xfrm>
            <a:custGeom>
              <a:avLst/>
              <a:gdLst/>
              <a:ahLst/>
              <a:cxnLst/>
              <a:rect l="l" t="t" r="r" b="b"/>
              <a:pathLst>
                <a:path w="522188" h="789315" extrusionOk="0">
                  <a:moveTo>
                    <a:pt x="0" y="0"/>
                  </a:moveTo>
                  <a:cubicBezTo>
                    <a:pt x="0" y="0"/>
                    <a:pt x="14146" y="37011"/>
                    <a:pt x="64710" y="59462"/>
                  </a:cubicBezTo>
                  <a:cubicBezTo>
                    <a:pt x="115273" y="81911"/>
                    <a:pt x="163557" y="69739"/>
                    <a:pt x="193143" y="83979"/>
                  </a:cubicBezTo>
                  <a:cubicBezTo>
                    <a:pt x="246817" y="109812"/>
                    <a:pt x="281451" y="202916"/>
                    <a:pt x="350297" y="283310"/>
                  </a:cubicBezTo>
                  <a:cubicBezTo>
                    <a:pt x="444150" y="392904"/>
                    <a:pt x="455246" y="368320"/>
                    <a:pt x="480488" y="581509"/>
                  </a:cubicBezTo>
                  <a:cubicBezTo>
                    <a:pt x="496356" y="715573"/>
                    <a:pt x="522188" y="789316"/>
                    <a:pt x="522188" y="789316"/>
                  </a:cubicBezTo>
                </a:path>
              </a:pathLst>
            </a:custGeom>
            <a:no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2" name="Google Shape;92;p4"/>
            <p:cNvSpPr/>
            <p:nvPr/>
          </p:nvSpPr>
          <p:spPr>
            <a:xfrm>
              <a:off x="742085" y="707218"/>
              <a:ext cx="79725" cy="425948"/>
            </a:xfrm>
            <a:custGeom>
              <a:avLst/>
              <a:gdLst/>
              <a:ahLst/>
              <a:cxnLst/>
              <a:rect l="l" t="t" r="r" b="b"/>
              <a:pathLst>
                <a:path w="79725" h="425948" extrusionOk="0">
                  <a:moveTo>
                    <a:pt x="21570" y="0"/>
                  </a:moveTo>
                  <a:cubicBezTo>
                    <a:pt x="21570" y="0"/>
                    <a:pt x="28414" y="32250"/>
                    <a:pt x="29327" y="39852"/>
                  </a:cubicBezTo>
                  <a:cubicBezTo>
                    <a:pt x="32041" y="62463"/>
                    <a:pt x="35429" y="85576"/>
                    <a:pt x="33178" y="108206"/>
                  </a:cubicBezTo>
                  <a:cubicBezTo>
                    <a:pt x="25216" y="188212"/>
                    <a:pt x="1840" y="267236"/>
                    <a:pt x="43" y="347380"/>
                  </a:cubicBezTo>
                  <a:cubicBezTo>
                    <a:pt x="-639" y="377793"/>
                    <a:pt x="6672" y="412902"/>
                    <a:pt x="28626" y="425828"/>
                  </a:cubicBezTo>
                  <a:cubicBezTo>
                    <a:pt x="32553" y="428142"/>
                    <a:pt x="22701" y="396776"/>
                    <a:pt x="25008" y="374021"/>
                  </a:cubicBezTo>
                  <a:cubicBezTo>
                    <a:pt x="27921" y="345284"/>
                    <a:pt x="32682" y="327415"/>
                    <a:pt x="47785" y="302450"/>
                  </a:cubicBezTo>
                  <a:cubicBezTo>
                    <a:pt x="132641" y="162185"/>
                    <a:pt x="21570" y="0"/>
                    <a:pt x="21570" y="0"/>
                  </a:cubicBezTo>
                  <a:close/>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3" name="Google Shape;93;p4"/>
            <p:cNvSpPr/>
            <p:nvPr/>
          </p:nvSpPr>
          <p:spPr>
            <a:xfrm>
              <a:off x="810566" y="904270"/>
              <a:ext cx="128320" cy="336730"/>
            </a:xfrm>
            <a:custGeom>
              <a:avLst/>
              <a:gdLst/>
              <a:ahLst/>
              <a:cxnLst/>
              <a:rect l="l" t="t" r="r" b="b"/>
              <a:pathLst>
                <a:path w="128320" h="336730" extrusionOk="0">
                  <a:moveTo>
                    <a:pt x="118376" y="0"/>
                  </a:moveTo>
                  <a:cubicBezTo>
                    <a:pt x="118376" y="0"/>
                    <a:pt x="103519" y="46830"/>
                    <a:pt x="98498" y="58545"/>
                  </a:cubicBezTo>
                  <a:cubicBezTo>
                    <a:pt x="85299" y="89340"/>
                    <a:pt x="62631" y="113533"/>
                    <a:pt x="45766" y="141642"/>
                  </a:cubicBezTo>
                  <a:cubicBezTo>
                    <a:pt x="28788" y="169931"/>
                    <a:pt x="15814" y="203725"/>
                    <a:pt x="6617" y="235920"/>
                  </a:cubicBezTo>
                  <a:cubicBezTo>
                    <a:pt x="-1060" y="262780"/>
                    <a:pt x="2002" y="333923"/>
                    <a:pt x="224" y="336590"/>
                  </a:cubicBezTo>
                  <a:cubicBezTo>
                    <a:pt x="-1480" y="339142"/>
                    <a:pt x="6957" y="306291"/>
                    <a:pt x="10819" y="298566"/>
                  </a:cubicBezTo>
                  <a:cubicBezTo>
                    <a:pt x="24486" y="271229"/>
                    <a:pt x="32363" y="246369"/>
                    <a:pt x="56952" y="227928"/>
                  </a:cubicBezTo>
                  <a:cubicBezTo>
                    <a:pt x="106173" y="191010"/>
                    <a:pt x="137985" y="112162"/>
                    <a:pt x="125663" y="50554"/>
                  </a:cubicBezTo>
                  <a:cubicBezTo>
                    <a:pt x="122864" y="36559"/>
                    <a:pt x="118376" y="0"/>
                    <a:pt x="118376" y="0"/>
                  </a:cubicBezTo>
                  <a:close/>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4" name="Google Shape;94;p4"/>
            <p:cNvSpPr/>
            <p:nvPr/>
          </p:nvSpPr>
          <p:spPr>
            <a:xfrm>
              <a:off x="885095" y="1017927"/>
              <a:ext cx="138627" cy="332384"/>
            </a:xfrm>
            <a:custGeom>
              <a:avLst/>
              <a:gdLst/>
              <a:ahLst/>
              <a:cxnLst/>
              <a:rect l="l" t="t" r="r" b="b"/>
              <a:pathLst>
                <a:path w="138627" h="332384" extrusionOk="0">
                  <a:moveTo>
                    <a:pt x="138623" y="0"/>
                  </a:moveTo>
                  <a:cubicBezTo>
                    <a:pt x="138623" y="0"/>
                    <a:pt x="129431" y="28261"/>
                    <a:pt x="107514" y="62427"/>
                  </a:cubicBezTo>
                  <a:cubicBezTo>
                    <a:pt x="73729" y="115110"/>
                    <a:pt x="27243" y="164325"/>
                    <a:pt x="9588" y="226123"/>
                  </a:cubicBezTo>
                  <a:cubicBezTo>
                    <a:pt x="2759" y="250022"/>
                    <a:pt x="0" y="273930"/>
                    <a:pt x="0" y="298828"/>
                  </a:cubicBezTo>
                  <a:cubicBezTo>
                    <a:pt x="0" y="308439"/>
                    <a:pt x="2659" y="317449"/>
                    <a:pt x="3995" y="326793"/>
                  </a:cubicBezTo>
                  <a:cubicBezTo>
                    <a:pt x="4260" y="328660"/>
                    <a:pt x="4794" y="332384"/>
                    <a:pt x="4794" y="332384"/>
                  </a:cubicBezTo>
                  <a:cubicBezTo>
                    <a:pt x="4794" y="332384"/>
                    <a:pt x="4463" y="327041"/>
                    <a:pt x="4794" y="324402"/>
                  </a:cubicBezTo>
                  <a:cubicBezTo>
                    <a:pt x="5658" y="317487"/>
                    <a:pt x="8377" y="310325"/>
                    <a:pt x="10386" y="303628"/>
                  </a:cubicBezTo>
                  <a:cubicBezTo>
                    <a:pt x="15458" y="286721"/>
                    <a:pt x="24298" y="264490"/>
                    <a:pt x="35953" y="250898"/>
                  </a:cubicBezTo>
                  <a:cubicBezTo>
                    <a:pt x="70205" y="210931"/>
                    <a:pt x="108495" y="177413"/>
                    <a:pt x="120640" y="124654"/>
                  </a:cubicBezTo>
                  <a:cubicBezTo>
                    <a:pt x="139423" y="43148"/>
                    <a:pt x="138623" y="0"/>
                    <a:pt x="138623" y="0"/>
                  </a:cubicBezTo>
                  <a:close/>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5" name="Google Shape;95;p4"/>
            <p:cNvSpPr/>
            <p:nvPr/>
          </p:nvSpPr>
          <p:spPr>
            <a:xfrm>
              <a:off x="937306" y="1225076"/>
              <a:ext cx="132684" cy="338623"/>
            </a:xfrm>
            <a:custGeom>
              <a:avLst/>
              <a:gdLst/>
              <a:ahLst/>
              <a:cxnLst/>
              <a:rect l="l" t="t" r="r" b="b"/>
              <a:pathLst>
                <a:path w="132684" h="338623" extrusionOk="0">
                  <a:moveTo>
                    <a:pt x="129618" y="0"/>
                  </a:moveTo>
                  <a:cubicBezTo>
                    <a:pt x="129618" y="0"/>
                    <a:pt x="124246" y="12935"/>
                    <a:pt x="121255" y="16783"/>
                  </a:cubicBezTo>
                  <a:cubicBezTo>
                    <a:pt x="112578" y="27984"/>
                    <a:pt x="102824" y="37471"/>
                    <a:pt x="91937" y="46558"/>
                  </a:cubicBezTo>
                  <a:cubicBezTo>
                    <a:pt x="36254" y="93021"/>
                    <a:pt x="-3912" y="159820"/>
                    <a:pt x="303" y="233686"/>
                  </a:cubicBezTo>
                  <a:cubicBezTo>
                    <a:pt x="1686" y="257899"/>
                    <a:pt x="3419" y="281902"/>
                    <a:pt x="6214" y="305943"/>
                  </a:cubicBezTo>
                  <a:cubicBezTo>
                    <a:pt x="7112" y="313658"/>
                    <a:pt x="11165" y="338623"/>
                    <a:pt x="11165" y="338623"/>
                  </a:cubicBezTo>
                  <a:cubicBezTo>
                    <a:pt x="11165" y="338623"/>
                    <a:pt x="16470" y="258042"/>
                    <a:pt x="24862" y="237153"/>
                  </a:cubicBezTo>
                  <a:cubicBezTo>
                    <a:pt x="56590" y="158153"/>
                    <a:pt x="137638" y="111842"/>
                    <a:pt x="132447" y="20926"/>
                  </a:cubicBezTo>
                  <a:lnTo>
                    <a:pt x="129618" y="0"/>
                  </a:lnTo>
                  <a:close/>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6" name="Google Shape;96;p4"/>
            <p:cNvSpPr/>
            <p:nvPr/>
          </p:nvSpPr>
          <p:spPr>
            <a:xfrm>
              <a:off x="1036316" y="1411852"/>
              <a:ext cx="82642" cy="393925"/>
            </a:xfrm>
            <a:custGeom>
              <a:avLst/>
              <a:gdLst/>
              <a:ahLst/>
              <a:cxnLst/>
              <a:rect l="l" t="t" r="r" b="b"/>
              <a:pathLst>
                <a:path w="82642" h="393925" extrusionOk="0">
                  <a:moveTo>
                    <a:pt x="68612" y="0"/>
                  </a:moveTo>
                  <a:cubicBezTo>
                    <a:pt x="68612" y="0"/>
                    <a:pt x="37570" y="55988"/>
                    <a:pt x="29331" y="77419"/>
                  </a:cubicBezTo>
                  <a:cubicBezTo>
                    <a:pt x="3175" y="145409"/>
                    <a:pt x="-4331" y="199739"/>
                    <a:pt x="2251" y="272063"/>
                  </a:cubicBezTo>
                  <a:cubicBezTo>
                    <a:pt x="4556" y="297456"/>
                    <a:pt x="8223" y="330384"/>
                    <a:pt x="14938" y="354997"/>
                  </a:cubicBezTo>
                  <a:cubicBezTo>
                    <a:pt x="17548" y="364560"/>
                    <a:pt x="24254" y="393925"/>
                    <a:pt x="24254" y="393925"/>
                  </a:cubicBezTo>
                  <a:cubicBezTo>
                    <a:pt x="24254" y="393925"/>
                    <a:pt x="28512" y="376666"/>
                    <a:pt x="43104" y="301771"/>
                  </a:cubicBezTo>
                  <a:cubicBezTo>
                    <a:pt x="57706" y="226867"/>
                    <a:pt x="82642" y="173250"/>
                    <a:pt x="82642" y="94345"/>
                  </a:cubicBezTo>
                  <a:cubicBezTo>
                    <a:pt x="82642" y="69266"/>
                    <a:pt x="77699" y="47844"/>
                    <a:pt x="74184" y="23260"/>
                  </a:cubicBezTo>
                  <a:cubicBezTo>
                    <a:pt x="73822" y="20736"/>
                    <a:pt x="68612" y="0"/>
                    <a:pt x="68612" y="0"/>
                  </a:cubicBezTo>
                  <a:close/>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7" name="Google Shape;97;p4"/>
            <p:cNvSpPr/>
            <p:nvPr/>
          </p:nvSpPr>
          <p:spPr>
            <a:xfrm>
              <a:off x="1077868" y="1296590"/>
              <a:ext cx="162896" cy="361683"/>
            </a:xfrm>
            <a:custGeom>
              <a:avLst/>
              <a:gdLst/>
              <a:ahLst/>
              <a:cxnLst/>
              <a:rect l="l" t="t" r="r" b="b"/>
              <a:pathLst>
                <a:path w="162896" h="361683" extrusionOk="0">
                  <a:moveTo>
                    <a:pt x="0" y="0"/>
                  </a:moveTo>
                  <a:cubicBezTo>
                    <a:pt x="0" y="0"/>
                    <a:pt x="65475" y="83106"/>
                    <a:pt x="71342" y="152143"/>
                  </a:cubicBezTo>
                  <a:cubicBezTo>
                    <a:pt x="76238" y="209769"/>
                    <a:pt x="98631" y="246278"/>
                    <a:pt x="114900" y="275130"/>
                  </a:cubicBezTo>
                  <a:cubicBezTo>
                    <a:pt x="131483" y="304514"/>
                    <a:pt x="162897" y="361683"/>
                    <a:pt x="162897" y="361683"/>
                  </a:cubicBezTo>
                  <a:cubicBezTo>
                    <a:pt x="162897" y="361683"/>
                    <a:pt x="150428" y="314173"/>
                    <a:pt x="149828" y="293808"/>
                  </a:cubicBezTo>
                  <a:cubicBezTo>
                    <a:pt x="148600" y="251908"/>
                    <a:pt x="142989" y="211712"/>
                    <a:pt x="131578" y="171164"/>
                  </a:cubicBezTo>
                  <a:cubicBezTo>
                    <a:pt x="118167" y="123511"/>
                    <a:pt x="86211" y="76762"/>
                    <a:pt x="48330" y="45434"/>
                  </a:cubicBezTo>
                  <a:cubicBezTo>
                    <a:pt x="36166" y="35385"/>
                    <a:pt x="23089" y="25117"/>
                    <a:pt x="12325" y="13287"/>
                  </a:cubicBezTo>
                  <a:cubicBezTo>
                    <a:pt x="8763" y="9373"/>
                    <a:pt x="0" y="0"/>
                    <a:pt x="0" y="0"/>
                  </a:cubicBezTo>
                  <a:close/>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8" name="Google Shape;98;p4"/>
            <p:cNvSpPr/>
            <p:nvPr/>
          </p:nvSpPr>
          <p:spPr>
            <a:xfrm>
              <a:off x="1057598" y="1151296"/>
              <a:ext cx="286632" cy="272686"/>
            </a:xfrm>
            <a:custGeom>
              <a:avLst/>
              <a:gdLst/>
              <a:ahLst/>
              <a:cxnLst/>
              <a:rect l="l" t="t" r="r" b="b"/>
              <a:pathLst>
                <a:path w="286632" h="272686" extrusionOk="0">
                  <a:moveTo>
                    <a:pt x="0" y="0"/>
                  </a:moveTo>
                  <a:cubicBezTo>
                    <a:pt x="0" y="0"/>
                    <a:pt x="10906" y="43120"/>
                    <a:pt x="23089" y="60427"/>
                  </a:cubicBezTo>
                  <a:cubicBezTo>
                    <a:pt x="57703" y="109566"/>
                    <a:pt x="107613" y="121482"/>
                    <a:pt x="162373" y="139246"/>
                  </a:cubicBezTo>
                  <a:cubicBezTo>
                    <a:pt x="177403" y="144123"/>
                    <a:pt x="193472" y="145685"/>
                    <a:pt x="206169" y="156191"/>
                  </a:cubicBezTo>
                  <a:cubicBezTo>
                    <a:pt x="228971" y="175041"/>
                    <a:pt x="275358" y="260509"/>
                    <a:pt x="286321" y="272567"/>
                  </a:cubicBezTo>
                  <a:cubicBezTo>
                    <a:pt x="289951" y="276549"/>
                    <a:pt x="260804" y="179746"/>
                    <a:pt x="250784" y="157077"/>
                  </a:cubicBezTo>
                  <a:cubicBezTo>
                    <a:pt x="233201" y="117329"/>
                    <a:pt x="209207" y="85401"/>
                    <a:pt x="167945" y="66580"/>
                  </a:cubicBezTo>
                  <a:cubicBezTo>
                    <a:pt x="140237" y="53950"/>
                    <a:pt x="107575" y="60970"/>
                    <a:pt x="80210" y="50387"/>
                  </a:cubicBezTo>
                  <a:cubicBezTo>
                    <a:pt x="60055" y="42596"/>
                    <a:pt x="43215" y="32737"/>
                    <a:pt x="26451" y="19517"/>
                  </a:cubicBezTo>
                  <a:cubicBezTo>
                    <a:pt x="22565" y="16459"/>
                    <a:pt x="0" y="0"/>
                    <a:pt x="0" y="0"/>
                  </a:cubicBezTo>
                  <a:close/>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9" name="Google Shape;99;p4"/>
            <p:cNvSpPr/>
            <p:nvPr/>
          </p:nvSpPr>
          <p:spPr>
            <a:xfrm>
              <a:off x="1034586" y="1039485"/>
              <a:ext cx="280625" cy="175799"/>
            </a:xfrm>
            <a:custGeom>
              <a:avLst/>
              <a:gdLst/>
              <a:ahLst/>
              <a:cxnLst/>
              <a:rect l="l" t="t" r="r" b="b"/>
              <a:pathLst>
                <a:path w="280625" h="175799" extrusionOk="0">
                  <a:moveTo>
                    <a:pt x="0" y="2540"/>
                  </a:moveTo>
                  <a:cubicBezTo>
                    <a:pt x="0" y="2540"/>
                    <a:pt x="74447" y="22190"/>
                    <a:pt x="84372" y="28705"/>
                  </a:cubicBezTo>
                  <a:cubicBezTo>
                    <a:pt x="100975" y="39582"/>
                    <a:pt x="124578" y="72244"/>
                    <a:pt x="135941" y="87855"/>
                  </a:cubicBezTo>
                  <a:cubicBezTo>
                    <a:pt x="152905" y="111153"/>
                    <a:pt x="169602" y="124383"/>
                    <a:pt x="194253" y="138661"/>
                  </a:cubicBezTo>
                  <a:cubicBezTo>
                    <a:pt x="212274" y="149091"/>
                    <a:pt x="229457" y="157359"/>
                    <a:pt x="249041" y="165255"/>
                  </a:cubicBezTo>
                  <a:cubicBezTo>
                    <a:pt x="259337" y="169399"/>
                    <a:pt x="280626" y="175799"/>
                    <a:pt x="280626" y="175799"/>
                  </a:cubicBezTo>
                  <a:cubicBezTo>
                    <a:pt x="280626" y="175799"/>
                    <a:pt x="264157" y="165998"/>
                    <a:pt x="253870" y="155597"/>
                  </a:cubicBezTo>
                  <a:cubicBezTo>
                    <a:pt x="236992" y="138528"/>
                    <a:pt x="225657" y="119278"/>
                    <a:pt x="214227" y="98018"/>
                  </a:cubicBezTo>
                  <a:cubicBezTo>
                    <a:pt x="195967" y="64033"/>
                    <a:pt x="153010" y="25371"/>
                    <a:pt x="107709" y="10512"/>
                  </a:cubicBezTo>
                  <a:cubicBezTo>
                    <a:pt x="54721" y="-6862"/>
                    <a:pt x="0" y="2540"/>
                    <a:pt x="0" y="2540"/>
                  </a:cubicBezTo>
                  <a:close/>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0" name="Google Shape;100;p4"/>
            <p:cNvSpPr/>
            <p:nvPr/>
          </p:nvSpPr>
          <p:spPr>
            <a:xfrm>
              <a:off x="881383" y="838741"/>
              <a:ext cx="381783" cy="168793"/>
            </a:xfrm>
            <a:custGeom>
              <a:avLst/>
              <a:gdLst/>
              <a:ahLst/>
              <a:cxnLst/>
              <a:rect l="l" t="t" r="r" b="b"/>
              <a:pathLst>
                <a:path w="381783" h="168793" extrusionOk="0">
                  <a:moveTo>
                    <a:pt x="0" y="0"/>
                  </a:moveTo>
                  <a:cubicBezTo>
                    <a:pt x="0" y="0"/>
                    <a:pt x="51166" y="42776"/>
                    <a:pt x="69117" y="58041"/>
                  </a:cubicBezTo>
                  <a:cubicBezTo>
                    <a:pt x="123447" y="104240"/>
                    <a:pt x="188865" y="145010"/>
                    <a:pt x="260597" y="156897"/>
                  </a:cubicBezTo>
                  <a:cubicBezTo>
                    <a:pt x="287296" y="161326"/>
                    <a:pt x="313394" y="166850"/>
                    <a:pt x="340445" y="166260"/>
                  </a:cubicBezTo>
                  <a:cubicBezTo>
                    <a:pt x="351771" y="166012"/>
                    <a:pt x="381784" y="168793"/>
                    <a:pt x="381784" y="168793"/>
                  </a:cubicBezTo>
                  <a:cubicBezTo>
                    <a:pt x="381784" y="168793"/>
                    <a:pt x="361115" y="162640"/>
                    <a:pt x="351132" y="158621"/>
                  </a:cubicBezTo>
                  <a:cubicBezTo>
                    <a:pt x="331797" y="150829"/>
                    <a:pt x="312232" y="141438"/>
                    <a:pt x="296211" y="127807"/>
                  </a:cubicBezTo>
                  <a:cubicBezTo>
                    <a:pt x="244043" y="83440"/>
                    <a:pt x="186207" y="47360"/>
                    <a:pt x="122266" y="22223"/>
                  </a:cubicBezTo>
                  <a:cubicBezTo>
                    <a:pt x="82756" y="6689"/>
                    <a:pt x="0" y="0"/>
                    <a:pt x="0" y="0"/>
                  </a:cubicBezTo>
                  <a:close/>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1" name="Google Shape;101;p4"/>
            <p:cNvSpPr/>
            <p:nvPr/>
          </p:nvSpPr>
          <p:spPr>
            <a:xfrm>
              <a:off x="817581" y="737339"/>
              <a:ext cx="391760" cy="175069"/>
            </a:xfrm>
            <a:custGeom>
              <a:avLst/>
              <a:gdLst/>
              <a:ahLst/>
              <a:cxnLst/>
              <a:rect l="l" t="t" r="r" b="b"/>
              <a:pathLst>
                <a:path w="391760" h="175069" extrusionOk="0">
                  <a:moveTo>
                    <a:pt x="0" y="8174"/>
                  </a:moveTo>
                  <a:cubicBezTo>
                    <a:pt x="0" y="8174"/>
                    <a:pt x="36889" y="10984"/>
                    <a:pt x="45169" y="12816"/>
                  </a:cubicBezTo>
                  <a:cubicBezTo>
                    <a:pt x="65027" y="17211"/>
                    <a:pt x="85666" y="29317"/>
                    <a:pt x="102911" y="39845"/>
                  </a:cubicBezTo>
                  <a:cubicBezTo>
                    <a:pt x="127091" y="54607"/>
                    <a:pt x="148368" y="74973"/>
                    <a:pt x="173305" y="88838"/>
                  </a:cubicBezTo>
                  <a:cubicBezTo>
                    <a:pt x="215338" y="112197"/>
                    <a:pt x="259763" y="126923"/>
                    <a:pt x="303921" y="144712"/>
                  </a:cubicBezTo>
                  <a:cubicBezTo>
                    <a:pt x="323342" y="152537"/>
                    <a:pt x="338611" y="162190"/>
                    <a:pt x="360576" y="169680"/>
                  </a:cubicBezTo>
                  <a:cubicBezTo>
                    <a:pt x="382531" y="177168"/>
                    <a:pt x="391760" y="174669"/>
                    <a:pt x="391760" y="174669"/>
                  </a:cubicBezTo>
                  <a:cubicBezTo>
                    <a:pt x="391760" y="174669"/>
                    <a:pt x="346869" y="153847"/>
                    <a:pt x="334601" y="144039"/>
                  </a:cubicBezTo>
                  <a:cubicBezTo>
                    <a:pt x="313132" y="126876"/>
                    <a:pt x="297996" y="101709"/>
                    <a:pt x="277699" y="83108"/>
                  </a:cubicBezTo>
                  <a:cubicBezTo>
                    <a:pt x="242875" y="51207"/>
                    <a:pt x="193088" y="16528"/>
                    <a:pt x="146577" y="4226"/>
                  </a:cubicBezTo>
                  <a:cubicBezTo>
                    <a:pt x="103374" y="-7204"/>
                    <a:pt x="0" y="8174"/>
                    <a:pt x="0" y="8174"/>
                  </a:cubicBezTo>
                  <a:close/>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2" name="Google Shape;102;p4"/>
            <p:cNvSpPr/>
            <p:nvPr/>
          </p:nvSpPr>
          <p:spPr>
            <a:xfrm>
              <a:off x="757358" y="716459"/>
              <a:ext cx="31734" cy="413063"/>
            </a:xfrm>
            <a:custGeom>
              <a:avLst/>
              <a:gdLst/>
              <a:ahLst/>
              <a:cxnLst/>
              <a:rect l="l" t="t" r="r" b="b"/>
              <a:pathLst>
                <a:path w="31734" h="413063" extrusionOk="0">
                  <a:moveTo>
                    <a:pt x="11506" y="413063"/>
                  </a:moveTo>
                  <a:cubicBezTo>
                    <a:pt x="3226" y="407377"/>
                    <a:pt x="3681" y="393232"/>
                    <a:pt x="2081" y="384612"/>
                  </a:cubicBezTo>
                  <a:cubicBezTo>
                    <a:pt x="-3762" y="353122"/>
                    <a:pt x="3904" y="325785"/>
                    <a:pt x="10246" y="295029"/>
                  </a:cubicBezTo>
                  <a:cubicBezTo>
                    <a:pt x="23499" y="230775"/>
                    <a:pt x="34041" y="170792"/>
                    <a:pt x="31298" y="104837"/>
                  </a:cubicBezTo>
                  <a:cubicBezTo>
                    <a:pt x="29947" y="72372"/>
                    <a:pt x="24443" y="29347"/>
                    <a:pt x="8211" y="0"/>
                  </a:cubicBezTo>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3" name="Google Shape;103;p4"/>
            <p:cNvSpPr/>
            <p:nvPr/>
          </p:nvSpPr>
          <p:spPr>
            <a:xfrm>
              <a:off x="812043" y="919635"/>
              <a:ext cx="121285" cy="310013"/>
            </a:xfrm>
            <a:custGeom>
              <a:avLst/>
              <a:gdLst/>
              <a:ahLst/>
              <a:cxnLst/>
              <a:rect l="l" t="t" r="r" b="b"/>
              <a:pathLst>
                <a:path w="121285" h="310013" extrusionOk="0">
                  <a:moveTo>
                    <a:pt x="871" y="310013"/>
                  </a:moveTo>
                  <a:cubicBezTo>
                    <a:pt x="-6780" y="251691"/>
                    <a:pt x="37655" y="196789"/>
                    <a:pt x="68395" y="152089"/>
                  </a:cubicBezTo>
                  <a:cubicBezTo>
                    <a:pt x="92838" y="116541"/>
                    <a:pt x="124158" y="65621"/>
                    <a:pt x="121075" y="20374"/>
                  </a:cubicBezTo>
                  <a:cubicBezTo>
                    <a:pt x="120584" y="13173"/>
                    <a:pt x="116515" y="7052"/>
                    <a:pt x="115589" y="0"/>
                  </a:cubicBezTo>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4" name="Google Shape;104;p4"/>
            <p:cNvSpPr/>
            <p:nvPr/>
          </p:nvSpPr>
          <p:spPr>
            <a:xfrm>
              <a:off x="888811" y="1029452"/>
              <a:ext cx="131630" cy="313515"/>
            </a:xfrm>
            <a:custGeom>
              <a:avLst/>
              <a:gdLst/>
              <a:ahLst/>
              <a:cxnLst/>
              <a:rect l="l" t="t" r="r" b="b"/>
              <a:pathLst>
                <a:path w="131630" h="313515" extrusionOk="0">
                  <a:moveTo>
                    <a:pt x="0" y="313515"/>
                  </a:moveTo>
                  <a:cubicBezTo>
                    <a:pt x="0" y="313515"/>
                    <a:pt x="887" y="272044"/>
                    <a:pt x="12143" y="236325"/>
                  </a:cubicBezTo>
                  <a:cubicBezTo>
                    <a:pt x="23400" y="200597"/>
                    <a:pt x="29235" y="191176"/>
                    <a:pt x="45028" y="170621"/>
                  </a:cubicBezTo>
                  <a:cubicBezTo>
                    <a:pt x="84768" y="118872"/>
                    <a:pt x="110514" y="60989"/>
                    <a:pt x="131631" y="0"/>
                  </a:cubicBezTo>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5" name="Google Shape;105;p4"/>
            <p:cNvSpPr/>
            <p:nvPr/>
          </p:nvSpPr>
          <p:spPr>
            <a:xfrm>
              <a:off x="942863" y="1230382"/>
              <a:ext cx="124527" cy="301228"/>
            </a:xfrm>
            <a:custGeom>
              <a:avLst/>
              <a:gdLst/>
              <a:ahLst/>
              <a:cxnLst/>
              <a:rect l="l" t="t" r="r" b="b"/>
              <a:pathLst>
                <a:path w="124527" h="301228" extrusionOk="0">
                  <a:moveTo>
                    <a:pt x="2154" y="301228"/>
                  </a:moveTo>
                  <a:cubicBezTo>
                    <a:pt x="-2010" y="301228"/>
                    <a:pt x="1145" y="286179"/>
                    <a:pt x="1145" y="282397"/>
                  </a:cubicBezTo>
                  <a:cubicBezTo>
                    <a:pt x="1145" y="262118"/>
                    <a:pt x="164" y="241221"/>
                    <a:pt x="3499" y="221209"/>
                  </a:cubicBezTo>
                  <a:cubicBezTo>
                    <a:pt x="13599" y="160620"/>
                    <a:pt x="52195" y="121872"/>
                    <a:pt x="86199" y="73295"/>
                  </a:cubicBezTo>
                  <a:cubicBezTo>
                    <a:pt x="98620" y="55550"/>
                    <a:pt x="124527" y="22289"/>
                    <a:pt x="124527" y="0"/>
                  </a:cubicBezTo>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6" name="Google Shape;106;p4"/>
            <p:cNvSpPr/>
            <p:nvPr/>
          </p:nvSpPr>
          <p:spPr>
            <a:xfrm>
              <a:off x="1054876" y="1423987"/>
              <a:ext cx="48184" cy="376599"/>
            </a:xfrm>
            <a:custGeom>
              <a:avLst/>
              <a:gdLst/>
              <a:ahLst/>
              <a:cxnLst/>
              <a:rect l="l" t="t" r="r" b="b"/>
              <a:pathLst>
                <a:path w="48184" h="376599" extrusionOk="0">
                  <a:moveTo>
                    <a:pt x="3855" y="376599"/>
                  </a:moveTo>
                  <a:cubicBezTo>
                    <a:pt x="-3955" y="363512"/>
                    <a:pt x="2741" y="313754"/>
                    <a:pt x="1427" y="296151"/>
                  </a:cubicBezTo>
                  <a:cubicBezTo>
                    <a:pt x="-4050" y="222685"/>
                    <a:pt x="10209" y="149247"/>
                    <a:pt x="24677" y="77772"/>
                  </a:cubicBezTo>
                  <a:cubicBezTo>
                    <a:pt x="29382" y="54521"/>
                    <a:pt x="35383" y="20022"/>
                    <a:pt x="48185" y="0"/>
                  </a:cubicBezTo>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7" name="Google Shape;107;p4"/>
            <p:cNvSpPr/>
            <p:nvPr/>
          </p:nvSpPr>
          <p:spPr>
            <a:xfrm>
              <a:off x="1099232" y="1321669"/>
              <a:ext cx="132168" cy="309248"/>
            </a:xfrm>
            <a:custGeom>
              <a:avLst/>
              <a:gdLst/>
              <a:ahLst/>
              <a:cxnLst/>
              <a:rect l="l" t="t" r="r" b="b"/>
              <a:pathLst>
                <a:path w="132168" h="309248" extrusionOk="0">
                  <a:moveTo>
                    <a:pt x="0" y="0"/>
                  </a:moveTo>
                  <a:cubicBezTo>
                    <a:pt x="3562" y="486"/>
                    <a:pt x="41443" y="56283"/>
                    <a:pt x="46549" y="64180"/>
                  </a:cubicBezTo>
                  <a:cubicBezTo>
                    <a:pt x="83191" y="120882"/>
                    <a:pt x="102975" y="184185"/>
                    <a:pt x="118205" y="249498"/>
                  </a:cubicBezTo>
                  <a:cubicBezTo>
                    <a:pt x="122872" y="269548"/>
                    <a:pt x="130874" y="288541"/>
                    <a:pt x="132169" y="309248"/>
                  </a:cubicBezTo>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8" name="Google Shape;108;p4"/>
            <p:cNvSpPr/>
            <p:nvPr/>
          </p:nvSpPr>
          <p:spPr>
            <a:xfrm>
              <a:off x="1067638" y="1161515"/>
              <a:ext cx="269957" cy="253623"/>
            </a:xfrm>
            <a:custGeom>
              <a:avLst/>
              <a:gdLst/>
              <a:ahLst/>
              <a:cxnLst/>
              <a:rect l="l" t="t" r="r" b="b"/>
              <a:pathLst>
                <a:path w="269957" h="253623" extrusionOk="0">
                  <a:moveTo>
                    <a:pt x="0" y="392"/>
                  </a:moveTo>
                  <a:cubicBezTo>
                    <a:pt x="2524" y="-1532"/>
                    <a:pt x="1810" y="4154"/>
                    <a:pt x="2810" y="6154"/>
                  </a:cubicBezTo>
                  <a:cubicBezTo>
                    <a:pt x="5667" y="11860"/>
                    <a:pt x="11059" y="16136"/>
                    <a:pt x="15773" y="20299"/>
                  </a:cubicBezTo>
                  <a:cubicBezTo>
                    <a:pt x="28299" y="31348"/>
                    <a:pt x="43082" y="40368"/>
                    <a:pt x="56807" y="49731"/>
                  </a:cubicBezTo>
                  <a:cubicBezTo>
                    <a:pt x="74438" y="61761"/>
                    <a:pt x="99289" y="69629"/>
                    <a:pt x="119253" y="77420"/>
                  </a:cubicBezTo>
                  <a:cubicBezTo>
                    <a:pt x="155839" y="91689"/>
                    <a:pt x="182413" y="100719"/>
                    <a:pt x="220094" y="144772"/>
                  </a:cubicBezTo>
                  <a:cubicBezTo>
                    <a:pt x="257766" y="188825"/>
                    <a:pt x="269958" y="253623"/>
                    <a:pt x="269958" y="253623"/>
                  </a:cubicBezTo>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9" name="Google Shape;109;p4"/>
            <p:cNvSpPr/>
            <p:nvPr/>
          </p:nvSpPr>
          <p:spPr>
            <a:xfrm>
              <a:off x="1040891" y="1043507"/>
              <a:ext cx="269948" cy="170415"/>
            </a:xfrm>
            <a:custGeom>
              <a:avLst/>
              <a:gdLst/>
              <a:ahLst/>
              <a:cxnLst/>
              <a:rect l="l" t="t" r="r" b="b"/>
              <a:pathLst>
                <a:path w="269948" h="170415" extrusionOk="0">
                  <a:moveTo>
                    <a:pt x="0" y="1004"/>
                  </a:moveTo>
                  <a:cubicBezTo>
                    <a:pt x="18793" y="-2539"/>
                    <a:pt x="34519" y="4004"/>
                    <a:pt x="51406" y="9605"/>
                  </a:cubicBezTo>
                  <a:cubicBezTo>
                    <a:pt x="127892" y="34989"/>
                    <a:pt x="160620" y="72470"/>
                    <a:pt x="213541" y="128887"/>
                  </a:cubicBezTo>
                  <a:cubicBezTo>
                    <a:pt x="227819" y="144117"/>
                    <a:pt x="269948" y="170416"/>
                    <a:pt x="269948" y="170416"/>
                  </a:cubicBezTo>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0" name="Google Shape;110;p4"/>
            <p:cNvSpPr/>
            <p:nvPr/>
          </p:nvSpPr>
          <p:spPr>
            <a:xfrm>
              <a:off x="891043" y="846704"/>
              <a:ext cx="362417" cy="160011"/>
            </a:xfrm>
            <a:custGeom>
              <a:avLst/>
              <a:gdLst/>
              <a:ahLst/>
              <a:cxnLst/>
              <a:rect l="l" t="t" r="r" b="b"/>
              <a:pathLst>
                <a:path w="362417" h="160011" extrusionOk="0">
                  <a:moveTo>
                    <a:pt x="0" y="125"/>
                  </a:moveTo>
                  <a:cubicBezTo>
                    <a:pt x="12263" y="-2192"/>
                    <a:pt x="89793" y="28440"/>
                    <a:pt x="103185" y="35547"/>
                  </a:cubicBezTo>
                  <a:cubicBezTo>
                    <a:pt x="134580" y="52219"/>
                    <a:pt x="168698" y="64014"/>
                    <a:pt x="199045" y="82667"/>
                  </a:cubicBezTo>
                  <a:cubicBezTo>
                    <a:pt x="226420" y="99494"/>
                    <a:pt x="252328" y="120197"/>
                    <a:pt x="280969" y="134713"/>
                  </a:cubicBezTo>
                  <a:cubicBezTo>
                    <a:pt x="300867" y="144790"/>
                    <a:pt x="342225" y="150667"/>
                    <a:pt x="362418" y="160011"/>
                  </a:cubicBezTo>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1" name="Google Shape;111;p4"/>
            <p:cNvSpPr/>
            <p:nvPr/>
          </p:nvSpPr>
          <p:spPr>
            <a:xfrm>
              <a:off x="851613" y="746015"/>
              <a:ext cx="356252" cy="166234"/>
            </a:xfrm>
            <a:custGeom>
              <a:avLst/>
              <a:gdLst/>
              <a:ahLst/>
              <a:cxnLst/>
              <a:rect l="l" t="t" r="r" b="b"/>
              <a:pathLst>
                <a:path w="356252" h="166234" extrusionOk="0">
                  <a:moveTo>
                    <a:pt x="0" y="921"/>
                  </a:moveTo>
                  <a:cubicBezTo>
                    <a:pt x="80909" y="-12674"/>
                    <a:pt x="275299" y="128131"/>
                    <a:pt x="356252" y="166234"/>
                  </a:cubicBezTo>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12" name="Google Shape;112;p4"/>
          <p:cNvSpPr/>
          <p:nvPr/>
        </p:nvSpPr>
        <p:spPr>
          <a:xfrm rot="10800000">
            <a:off x="8864675" y="164875"/>
            <a:ext cx="3182475" cy="4163000"/>
          </a:xfrm>
          <a:custGeom>
            <a:avLst/>
            <a:gdLst/>
            <a:ahLst/>
            <a:cxnLst/>
            <a:rect l="l" t="t" r="r" b="b"/>
            <a:pathLst>
              <a:path w="127299" h="166520" extrusionOk="0">
                <a:moveTo>
                  <a:pt x="0" y="0"/>
                </a:moveTo>
                <a:lnTo>
                  <a:pt x="448" y="166520"/>
                </a:lnTo>
                <a:lnTo>
                  <a:pt x="127299" y="166520"/>
                </a:lnTo>
              </a:path>
            </a:pathLst>
          </a:custGeom>
          <a:noFill/>
          <a:ln w="19050" cap="rnd" cmpd="sng">
            <a:solidFill>
              <a:schemeClr val="dk2"/>
            </a:solidFill>
            <a:prstDash val="solid"/>
            <a:round/>
            <a:headEnd type="none" w="med" len="med"/>
            <a:tailEnd type="none" w="med" len="med"/>
          </a:ln>
        </p:spPr>
      </p:sp>
      <p:sp>
        <p:nvSpPr>
          <p:cNvPr id="113" name="Google Shape;113;p4"/>
          <p:cNvSpPr>
            <a:spLocks noGrp="1"/>
          </p:cNvSpPr>
          <p:nvPr>
            <p:ph type="pic" idx="2"/>
          </p:nvPr>
        </p:nvSpPr>
        <p:spPr>
          <a:xfrm>
            <a:off x="1285875" y="1119150"/>
            <a:ext cx="4619700" cy="4619700"/>
          </a:xfrm>
          <a:prstGeom prst="ellipse">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03 Six columns">
  <p:cSld name="003 Six columns">
    <p:spTree>
      <p:nvGrpSpPr>
        <p:cNvPr id="1" name="Shape 114"/>
        <p:cNvGrpSpPr/>
        <p:nvPr/>
      </p:nvGrpSpPr>
      <p:grpSpPr>
        <a:xfrm>
          <a:off x="0" y="0"/>
          <a:ext cx="0" cy="0"/>
          <a:chOff x="0" y="0"/>
          <a:chExt cx="0" cy="0"/>
        </a:xfrm>
      </p:grpSpPr>
      <p:sp>
        <p:nvSpPr>
          <p:cNvPr id="115" name="Google Shape;115;p5"/>
          <p:cNvSpPr txBox="1">
            <a:spLocks noGrp="1"/>
          </p:cNvSpPr>
          <p:nvPr>
            <p:ph type="title"/>
          </p:nvPr>
        </p:nvSpPr>
        <p:spPr>
          <a:xfrm>
            <a:off x="1243500" y="751875"/>
            <a:ext cx="9705000" cy="763500"/>
          </a:xfrm>
          <a:prstGeom prst="rect">
            <a:avLst/>
          </a:prstGeom>
          <a:noFill/>
          <a:ln>
            <a:noFill/>
          </a:ln>
        </p:spPr>
        <p:txBody>
          <a:bodyPr spcFirstLastPara="1" wrap="square" lIns="121900" tIns="121900" rIns="121900" bIns="121900" anchor="ctr" anchorCtr="0">
            <a:noAutofit/>
          </a:bodyPr>
          <a:lstStyle>
            <a:lvl1pPr marR="0" lvl="0" algn="ctr">
              <a:spcBef>
                <a:spcPts val="0"/>
              </a:spcBef>
              <a:spcAft>
                <a:spcPts val="0"/>
              </a:spcAft>
              <a:buClr>
                <a:schemeClr val="dk1"/>
              </a:buClr>
              <a:buSzPts val="4000"/>
              <a:buFont typeface="Aldrich"/>
              <a:buNone/>
              <a:defRPr/>
            </a:lvl1pPr>
            <a:lvl2pPr lvl="1"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16" name="Google Shape;116;p5"/>
          <p:cNvSpPr txBox="1">
            <a:spLocks noGrp="1"/>
          </p:cNvSpPr>
          <p:nvPr>
            <p:ph type="body" idx="1"/>
          </p:nvPr>
        </p:nvSpPr>
        <p:spPr>
          <a:xfrm>
            <a:off x="1243500" y="2742368"/>
            <a:ext cx="2852100" cy="1322700"/>
          </a:xfrm>
          <a:prstGeom prst="rect">
            <a:avLst/>
          </a:prstGeom>
          <a:noFill/>
          <a:ln>
            <a:noFill/>
          </a:ln>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lgn="l">
              <a:lnSpc>
                <a:spcPct val="100000"/>
              </a:lnSpc>
              <a:spcBef>
                <a:spcPts val="0"/>
              </a:spcBef>
              <a:spcAft>
                <a:spcPts val="0"/>
              </a:spcAft>
              <a:buSzPts val="1900"/>
              <a:buChar char="○"/>
              <a:defRPr/>
            </a:lvl2pPr>
            <a:lvl3pPr marL="1371600" lvl="2" indent="-349250" algn="l">
              <a:lnSpc>
                <a:spcPct val="100000"/>
              </a:lnSpc>
              <a:spcBef>
                <a:spcPts val="2100"/>
              </a:spcBef>
              <a:spcAft>
                <a:spcPts val="0"/>
              </a:spcAft>
              <a:buSzPts val="1900"/>
              <a:buChar char="■"/>
              <a:defRPr/>
            </a:lvl3pPr>
            <a:lvl4pPr marL="1828800" lvl="3" indent="-349250" algn="l">
              <a:lnSpc>
                <a:spcPct val="100000"/>
              </a:lnSpc>
              <a:spcBef>
                <a:spcPts val="2100"/>
              </a:spcBef>
              <a:spcAft>
                <a:spcPts val="0"/>
              </a:spcAft>
              <a:buSzPts val="1900"/>
              <a:buChar char="●"/>
              <a:defRPr/>
            </a:lvl4pPr>
            <a:lvl5pPr marL="2286000" lvl="4" indent="-349250" algn="l">
              <a:lnSpc>
                <a:spcPct val="100000"/>
              </a:lnSpc>
              <a:spcBef>
                <a:spcPts val="2100"/>
              </a:spcBef>
              <a:spcAft>
                <a:spcPts val="0"/>
              </a:spcAft>
              <a:buSzPts val="1900"/>
              <a:buChar char="○"/>
              <a:defRPr/>
            </a:lvl5pPr>
            <a:lvl6pPr marL="2743200" lvl="5" indent="-349250" algn="l">
              <a:lnSpc>
                <a:spcPct val="100000"/>
              </a:lnSpc>
              <a:spcBef>
                <a:spcPts val="2100"/>
              </a:spcBef>
              <a:spcAft>
                <a:spcPts val="0"/>
              </a:spcAft>
              <a:buSzPts val="1900"/>
              <a:buChar char="■"/>
              <a:defRPr/>
            </a:lvl6pPr>
            <a:lvl7pPr marL="3200400" lvl="6" indent="-349250" algn="l">
              <a:lnSpc>
                <a:spcPct val="100000"/>
              </a:lnSpc>
              <a:spcBef>
                <a:spcPts val="2100"/>
              </a:spcBef>
              <a:spcAft>
                <a:spcPts val="0"/>
              </a:spcAft>
              <a:buSzPts val="1900"/>
              <a:buChar char="●"/>
              <a:defRPr/>
            </a:lvl7pPr>
            <a:lvl8pPr marL="3657600" lvl="7" indent="-349250" algn="l">
              <a:lnSpc>
                <a:spcPct val="100000"/>
              </a:lnSpc>
              <a:spcBef>
                <a:spcPts val="2100"/>
              </a:spcBef>
              <a:spcAft>
                <a:spcPts val="0"/>
              </a:spcAft>
              <a:buSzPts val="1900"/>
              <a:buChar char="○"/>
              <a:defRPr/>
            </a:lvl8pPr>
            <a:lvl9pPr marL="4114800" lvl="8" indent="-349250" algn="l">
              <a:lnSpc>
                <a:spcPct val="100000"/>
              </a:lnSpc>
              <a:spcBef>
                <a:spcPts val="2100"/>
              </a:spcBef>
              <a:spcAft>
                <a:spcPts val="2100"/>
              </a:spcAft>
              <a:buSzPts val="1900"/>
              <a:buChar char="■"/>
              <a:defRPr/>
            </a:lvl9pPr>
          </a:lstStyle>
          <a:p/>
        </p:txBody>
      </p:sp>
      <p:sp>
        <p:nvSpPr>
          <p:cNvPr id="117" name="Google Shape;117;p5"/>
          <p:cNvSpPr txBox="1">
            <a:spLocks noGrp="1"/>
          </p:cNvSpPr>
          <p:nvPr>
            <p:ph type="body" idx="2"/>
          </p:nvPr>
        </p:nvSpPr>
        <p:spPr>
          <a:xfrm>
            <a:off x="4669884" y="2742368"/>
            <a:ext cx="2852100" cy="1322700"/>
          </a:xfrm>
          <a:prstGeom prst="rect">
            <a:avLst/>
          </a:prstGeom>
          <a:noFill/>
          <a:ln>
            <a:noFill/>
          </a:ln>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lgn="l">
              <a:lnSpc>
                <a:spcPct val="100000"/>
              </a:lnSpc>
              <a:spcBef>
                <a:spcPts val="0"/>
              </a:spcBef>
              <a:spcAft>
                <a:spcPts val="0"/>
              </a:spcAft>
              <a:buSzPts val="1900"/>
              <a:buChar char="○"/>
              <a:defRPr/>
            </a:lvl2pPr>
            <a:lvl3pPr marL="1371600" lvl="2" indent="-349250" algn="l">
              <a:lnSpc>
                <a:spcPct val="100000"/>
              </a:lnSpc>
              <a:spcBef>
                <a:spcPts val="2100"/>
              </a:spcBef>
              <a:spcAft>
                <a:spcPts val="0"/>
              </a:spcAft>
              <a:buSzPts val="1900"/>
              <a:buChar char="■"/>
              <a:defRPr/>
            </a:lvl3pPr>
            <a:lvl4pPr marL="1828800" lvl="3" indent="-349250" algn="l">
              <a:lnSpc>
                <a:spcPct val="100000"/>
              </a:lnSpc>
              <a:spcBef>
                <a:spcPts val="2100"/>
              </a:spcBef>
              <a:spcAft>
                <a:spcPts val="0"/>
              </a:spcAft>
              <a:buSzPts val="1900"/>
              <a:buChar char="●"/>
              <a:defRPr/>
            </a:lvl4pPr>
            <a:lvl5pPr marL="2286000" lvl="4" indent="-349250" algn="l">
              <a:lnSpc>
                <a:spcPct val="100000"/>
              </a:lnSpc>
              <a:spcBef>
                <a:spcPts val="2100"/>
              </a:spcBef>
              <a:spcAft>
                <a:spcPts val="0"/>
              </a:spcAft>
              <a:buSzPts val="1900"/>
              <a:buChar char="○"/>
              <a:defRPr/>
            </a:lvl5pPr>
            <a:lvl6pPr marL="2743200" lvl="5" indent="-349250" algn="l">
              <a:lnSpc>
                <a:spcPct val="100000"/>
              </a:lnSpc>
              <a:spcBef>
                <a:spcPts val="2100"/>
              </a:spcBef>
              <a:spcAft>
                <a:spcPts val="0"/>
              </a:spcAft>
              <a:buSzPts val="1900"/>
              <a:buChar char="■"/>
              <a:defRPr/>
            </a:lvl6pPr>
            <a:lvl7pPr marL="3200400" lvl="6" indent="-349250" algn="l">
              <a:lnSpc>
                <a:spcPct val="100000"/>
              </a:lnSpc>
              <a:spcBef>
                <a:spcPts val="2100"/>
              </a:spcBef>
              <a:spcAft>
                <a:spcPts val="0"/>
              </a:spcAft>
              <a:buSzPts val="1900"/>
              <a:buChar char="●"/>
              <a:defRPr/>
            </a:lvl7pPr>
            <a:lvl8pPr marL="3657600" lvl="7" indent="-349250" algn="l">
              <a:lnSpc>
                <a:spcPct val="100000"/>
              </a:lnSpc>
              <a:spcBef>
                <a:spcPts val="2100"/>
              </a:spcBef>
              <a:spcAft>
                <a:spcPts val="0"/>
              </a:spcAft>
              <a:buSzPts val="1900"/>
              <a:buChar char="○"/>
              <a:defRPr/>
            </a:lvl8pPr>
            <a:lvl9pPr marL="4114800" lvl="8" indent="-349250" algn="l">
              <a:lnSpc>
                <a:spcPct val="100000"/>
              </a:lnSpc>
              <a:spcBef>
                <a:spcPts val="2100"/>
              </a:spcBef>
              <a:spcAft>
                <a:spcPts val="2100"/>
              </a:spcAft>
              <a:buSzPts val="1900"/>
              <a:buChar char="■"/>
              <a:defRPr/>
            </a:lvl9pPr>
          </a:lstStyle>
          <a:p/>
        </p:txBody>
      </p:sp>
      <p:sp>
        <p:nvSpPr>
          <p:cNvPr id="118" name="Google Shape;118;p5"/>
          <p:cNvSpPr txBox="1">
            <a:spLocks noGrp="1"/>
          </p:cNvSpPr>
          <p:nvPr>
            <p:ph type="body" idx="3"/>
          </p:nvPr>
        </p:nvSpPr>
        <p:spPr>
          <a:xfrm>
            <a:off x="1243500" y="4783425"/>
            <a:ext cx="2852100" cy="1322700"/>
          </a:xfrm>
          <a:prstGeom prst="rect">
            <a:avLst/>
          </a:prstGeom>
          <a:noFill/>
          <a:ln>
            <a:noFill/>
          </a:ln>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lgn="l">
              <a:lnSpc>
                <a:spcPct val="100000"/>
              </a:lnSpc>
              <a:spcBef>
                <a:spcPts val="0"/>
              </a:spcBef>
              <a:spcAft>
                <a:spcPts val="0"/>
              </a:spcAft>
              <a:buSzPts val="1900"/>
              <a:buChar char="○"/>
              <a:defRPr/>
            </a:lvl2pPr>
            <a:lvl3pPr marL="1371600" lvl="2" indent="-349250" algn="l">
              <a:lnSpc>
                <a:spcPct val="100000"/>
              </a:lnSpc>
              <a:spcBef>
                <a:spcPts val="2100"/>
              </a:spcBef>
              <a:spcAft>
                <a:spcPts val="0"/>
              </a:spcAft>
              <a:buSzPts val="1900"/>
              <a:buChar char="■"/>
              <a:defRPr/>
            </a:lvl3pPr>
            <a:lvl4pPr marL="1828800" lvl="3" indent="-349250" algn="l">
              <a:lnSpc>
                <a:spcPct val="100000"/>
              </a:lnSpc>
              <a:spcBef>
                <a:spcPts val="2100"/>
              </a:spcBef>
              <a:spcAft>
                <a:spcPts val="0"/>
              </a:spcAft>
              <a:buSzPts val="1900"/>
              <a:buChar char="●"/>
              <a:defRPr/>
            </a:lvl4pPr>
            <a:lvl5pPr marL="2286000" lvl="4" indent="-349250" algn="l">
              <a:lnSpc>
                <a:spcPct val="100000"/>
              </a:lnSpc>
              <a:spcBef>
                <a:spcPts val="2100"/>
              </a:spcBef>
              <a:spcAft>
                <a:spcPts val="0"/>
              </a:spcAft>
              <a:buSzPts val="1900"/>
              <a:buChar char="○"/>
              <a:defRPr/>
            </a:lvl5pPr>
            <a:lvl6pPr marL="2743200" lvl="5" indent="-349250" algn="l">
              <a:lnSpc>
                <a:spcPct val="100000"/>
              </a:lnSpc>
              <a:spcBef>
                <a:spcPts val="2100"/>
              </a:spcBef>
              <a:spcAft>
                <a:spcPts val="0"/>
              </a:spcAft>
              <a:buSzPts val="1900"/>
              <a:buChar char="■"/>
              <a:defRPr/>
            </a:lvl6pPr>
            <a:lvl7pPr marL="3200400" lvl="6" indent="-349250" algn="l">
              <a:lnSpc>
                <a:spcPct val="100000"/>
              </a:lnSpc>
              <a:spcBef>
                <a:spcPts val="2100"/>
              </a:spcBef>
              <a:spcAft>
                <a:spcPts val="0"/>
              </a:spcAft>
              <a:buSzPts val="1900"/>
              <a:buChar char="●"/>
              <a:defRPr/>
            </a:lvl7pPr>
            <a:lvl8pPr marL="3657600" lvl="7" indent="-349250" algn="l">
              <a:lnSpc>
                <a:spcPct val="100000"/>
              </a:lnSpc>
              <a:spcBef>
                <a:spcPts val="2100"/>
              </a:spcBef>
              <a:spcAft>
                <a:spcPts val="0"/>
              </a:spcAft>
              <a:buSzPts val="1900"/>
              <a:buChar char="○"/>
              <a:defRPr/>
            </a:lvl8pPr>
            <a:lvl9pPr marL="4114800" lvl="8" indent="-349250" algn="l">
              <a:lnSpc>
                <a:spcPct val="100000"/>
              </a:lnSpc>
              <a:spcBef>
                <a:spcPts val="2100"/>
              </a:spcBef>
              <a:spcAft>
                <a:spcPts val="2100"/>
              </a:spcAft>
              <a:buSzPts val="1900"/>
              <a:buChar char="■"/>
              <a:defRPr/>
            </a:lvl9pPr>
          </a:lstStyle>
          <a:p/>
        </p:txBody>
      </p:sp>
      <p:sp>
        <p:nvSpPr>
          <p:cNvPr id="119" name="Google Shape;119;p5"/>
          <p:cNvSpPr txBox="1">
            <a:spLocks noGrp="1"/>
          </p:cNvSpPr>
          <p:nvPr>
            <p:ph type="body" idx="4"/>
          </p:nvPr>
        </p:nvSpPr>
        <p:spPr>
          <a:xfrm>
            <a:off x="4669884" y="4783425"/>
            <a:ext cx="2852100" cy="1322700"/>
          </a:xfrm>
          <a:prstGeom prst="rect">
            <a:avLst/>
          </a:prstGeom>
          <a:noFill/>
          <a:ln>
            <a:noFill/>
          </a:ln>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lgn="l">
              <a:lnSpc>
                <a:spcPct val="100000"/>
              </a:lnSpc>
              <a:spcBef>
                <a:spcPts val="0"/>
              </a:spcBef>
              <a:spcAft>
                <a:spcPts val="0"/>
              </a:spcAft>
              <a:buSzPts val="1900"/>
              <a:buChar char="○"/>
              <a:defRPr/>
            </a:lvl2pPr>
            <a:lvl3pPr marL="1371600" lvl="2" indent="-349250" algn="l">
              <a:lnSpc>
                <a:spcPct val="100000"/>
              </a:lnSpc>
              <a:spcBef>
                <a:spcPts val="2100"/>
              </a:spcBef>
              <a:spcAft>
                <a:spcPts val="0"/>
              </a:spcAft>
              <a:buSzPts val="1900"/>
              <a:buChar char="■"/>
              <a:defRPr/>
            </a:lvl3pPr>
            <a:lvl4pPr marL="1828800" lvl="3" indent="-349250" algn="l">
              <a:lnSpc>
                <a:spcPct val="100000"/>
              </a:lnSpc>
              <a:spcBef>
                <a:spcPts val="2100"/>
              </a:spcBef>
              <a:spcAft>
                <a:spcPts val="0"/>
              </a:spcAft>
              <a:buSzPts val="1900"/>
              <a:buChar char="●"/>
              <a:defRPr/>
            </a:lvl4pPr>
            <a:lvl5pPr marL="2286000" lvl="4" indent="-349250" algn="l">
              <a:lnSpc>
                <a:spcPct val="100000"/>
              </a:lnSpc>
              <a:spcBef>
                <a:spcPts val="2100"/>
              </a:spcBef>
              <a:spcAft>
                <a:spcPts val="0"/>
              </a:spcAft>
              <a:buSzPts val="1900"/>
              <a:buChar char="○"/>
              <a:defRPr/>
            </a:lvl5pPr>
            <a:lvl6pPr marL="2743200" lvl="5" indent="-349250" algn="l">
              <a:lnSpc>
                <a:spcPct val="100000"/>
              </a:lnSpc>
              <a:spcBef>
                <a:spcPts val="2100"/>
              </a:spcBef>
              <a:spcAft>
                <a:spcPts val="0"/>
              </a:spcAft>
              <a:buSzPts val="1900"/>
              <a:buChar char="■"/>
              <a:defRPr/>
            </a:lvl6pPr>
            <a:lvl7pPr marL="3200400" lvl="6" indent="-349250" algn="l">
              <a:lnSpc>
                <a:spcPct val="100000"/>
              </a:lnSpc>
              <a:spcBef>
                <a:spcPts val="2100"/>
              </a:spcBef>
              <a:spcAft>
                <a:spcPts val="0"/>
              </a:spcAft>
              <a:buSzPts val="1900"/>
              <a:buChar char="●"/>
              <a:defRPr/>
            </a:lvl7pPr>
            <a:lvl8pPr marL="3657600" lvl="7" indent="-349250" algn="l">
              <a:lnSpc>
                <a:spcPct val="100000"/>
              </a:lnSpc>
              <a:spcBef>
                <a:spcPts val="2100"/>
              </a:spcBef>
              <a:spcAft>
                <a:spcPts val="0"/>
              </a:spcAft>
              <a:buSzPts val="1900"/>
              <a:buChar char="○"/>
              <a:defRPr/>
            </a:lvl8pPr>
            <a:lvl9pPr marL="4114800" lvl="8" indent="-349250" algn="l">
              <a:lnSpc>
                <a:spcPct val="100000"/>
              </a:lnSpc>
              <a:spcBef>
                <a:spcPts val="2100"/>
              </a:spcBef>
              <a:spcAft>
                <a:spcPts val="2100"/>
              </a:spcAft>
              <a:buSzPts val="1900"/>
              <a:buChar char="■"/>
              <a:defRPr/>
            </a:lvl9pPr>
          </a:lstStyle>
          <a:p/>
        </p:txBody>
      </p:sp>
      <p:sp>
        <p:nvSpPr>
          <p:cNvPr id="120" name="Google Shape;120;p5"/>
          <p:cNvSpPr txBox="1">
            <a:spLocks noGrp="1"/>
          </p:cNvSpPr>
          <p:nvPr>
            <p:ph type="title" idx="5"/>
          </p:nvPr>
        </p:nvSpPr>
        <p:spPr>
          <a:xfrm>
            <a:off x="1243500" y="2046599"/>
            <a:ext cx="2852100" cy="695700"/>
          </a:xfrm>
          <a:prstGeom prst="rect">
            <a:avLst/>
          </a:prstGeom>
          <a:noFill/>
          <a:ln>
            <a:noFill/>
          </a:ln>
        </p:spPr>
        <p:txBody>
          <a:bodyPr spcFirstLastPara="1" wrap="square" lIns="121900" tIns="121900" rIns="121900" bIns="121900" anchor="ctr" anchorCtr="0">
            <a:noAutofit/>
          </a:bodyPr>
          <a:lstStyle>
            <a:lvl1pPr marR="0" lvl="0">
              <a:spcBef>
                <a:spcPts val="0"/>
              </a:spcBef>
              <a:spcAft>
                <a:spcPts val="0"/>
              </a:spcAft>
              <a:buClr>
                <a:schemeClr val="dk1"/>
              </a:buClr>
              <a:buSzPts val="2600"/>
              <a:buFont typeface="Aldrich"/>
              <a:buNone/>
              <a:defRPr sz="2600" b="1">
                <a:solidFill>
                  <a:schemeClr val="accent2"/>
                </a:solidFill>
                <a:latin typeface="Playfair Display"/>
                <a:ea typeface="Playfair Display"/>
                <a:cs typeface="Playfair Display"/>
                <a:sym typeface="Playfair Display"/>
              </a:defRPr>
            </a:lvl1pPr>
            <a:lvl2pPr lvl="1"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121" name="Google Shape;121;p5"/>
          <p:cNvSpPr txBox="1">
            <a:spLocks noGrp="1"/>
          </p:cNvSpPr>
          <p:nvPr>
            <p:ph type="title" idx="6"/>
          </p:nvPr>
        </p:nvSpPr>
        <p:spPr>
          <a:xfrm>
            <a:off x="4669897" y="2024099"/>
            <a:ext cx="2852100" cy="695700"/>
          </a:xfrm>
          <a:prstGeom prst="rect">
            <a:avLst/>
          </a:prstGeom>
          <a:noFill/>
          <a:ln>
            <a:noFill/>
          </a:ln>
        </p:spPr>
        <p:txBody>
          <a:bodyPr spcFirstLastPara="1" wrap="square" lIns="121900" tIns="121900" rIns="121900" bIns="121900" anchor="ctr" anchorCtr="0">
            <a:noAutofit/>
          </a:bodyPr>
          <a:lstStyle>
            <a:lvl1pPr marR="0" lvl="0">
              <a:spcBef>
                <a:spcPts val="0"/>
              </a:spcBef>
              <a:spcAft>
                <a:spcPts val="0"/>
              </a:spcAft>
              <a:buClr>
                <a:schemeClr val="dk1"/>
              </a:buClr>
              <a:buSzPts val="2600"/>
              <a:buFont typeface="Aldrich"/>
              <a:buNone/>
              <a:defRPr sz="2600" b="1">
                <a:solidFill>
                  <a:schemeClr val="accent6"/>
                </a:solidFill>
                <a:latin typeface="Playfair Display"/>
                <a:ea typeface="Playfair Display"/>
                <a:cs typeface="Playfair Display"/>
                <a:sym typeface="Playfair Display"/>
              </a:defRPr>
            </a:lvl1pPr>
            <a:lvl2pPr lvl="1"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122" name="Google Shape;122;p5"/>
          <p:cNvSpPr txBox="1">
            <a:spLocks noGrp="1"/>
          </p:cNvSpPr>
          <p:nvPr>
            <p:ph type="title" idx="7"/>
          </p:nvPr>
        </p:nvSpPr>
        <p:spPr>
          <a:xfrm>
            <a:off x="1243500" y="4087656"/>
            <a:ext cx="2852100" cy="695700"/>
          </a:xfrm>
          <a:prstGeom prst="rect">
            <a:avLst/>
          </a:prstGeom>
          <a:noFill/>
          <a:ln>
            <a:noFill/>
          </a:ln>
        </p:spPr>
        <p:txBody>
          <a:bodyPr spcFirstLastPara="1" wrap="square" lIns="121900" tIns="121900" rIns="121900" bIns="121900" anchor="ctr" anchorCtr="0">
            <a:noAutofit/>
          </a:bodyPr>
          <a:lstStyle>
            <a:lvl1pPr marR="0" lvl="0">
              <a:spcBef>
                <a:spcPts val="0"/>
              </a:spcBef>
              <a:spcAft>
                <a:spcPts val="0"/>
              </a:spcAft>
              <a:buClr>
                <a:schemeClr val="dk1"/>
              </a:buClr>
              <a:buSzPts val="2600"/>
              <a:buFont typeface="Aldrich"/>
              <a:buNone/>
              <a:defRPr sz="2600" b="1">
                <a:solidFill>
                  <a:schemeClr val="accent6"/>
                </a:solidFill>
                <a:latin typeface="Playfair Display"/>
                <a:ea typeface="Playfair Display"/>
                <a:cs typeface="Playfair Display"/>
                <a:sym typeface="Playfair Display"/>
              </a:defRPr>
            </a:lvl1pPr>
            <a:lvl2pPr lvl="1"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123" name="Google Shape;123;p5"/>
          <p:cNvSpPr txBox="1">
            <a:spLocks noGrp="1"/>
          </p:cNvSpPr>
          <p:nvPr>
            <p:ph type="title" idx="8"/>
          </p:nvPr>
        </p:nvSpPr>
        <p:spPr>
          <a:xfrm>
            <a:off x="4669884" y="4087656"/>
            <a:ext cx="2852100" cy="695700"/>
          </a:xfrm>
          <a:prstGeom prst="rect">
            <a:avLst/>
          </a:prstGeom>
          <a:noFill/>
          <a:ln>
            <a:noFill/>
          </a:ln>
        </p:spPr>
        <p:txBody>
          <a:bodyPr spcFirstLastPara="1" wrap="square" lIns="121900" tIns="121900" rIns="121900" bIns="121900" anchor="ctr" anchorCtr="0">
            <a:noAutofit/>
          </a:bodyPr>
          <a:lstStyle>
            <a:lvl1pPr marR="0" lvl="0">
              <a:spcBef>
                <a:spcPts val="0"/>
              </a:spcBef>
              <a:spcAft>
                <a:spcPts val="0"/>
              </a:spcAft>
              <a:buClr>
                <a:schemeClr val="dk1"/>
              </a:buClr>
              <a:buSzPts val="2600"/>
              <a:buFont typeface="Aldrich"/>
              <a:buNone/>
              <a:defRPr sz="2600" b="1">
                <a:solidFill>
                  <a:schemeClr val="accent2"/>
                </a:solidFill>
                <a:latin typeface="Playfair Display"/>
                <a:ea typeface="Playfair Display"/>
                <a:cs typeface="Playfair Display"/>
                <a:sym typeface="Playfair Display"/>
              </a:defRPr>
            </a:lvl1pPr>
            <a:lvl2pPr lvl="1"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124" name="Google Shape;124;p5"/>
          <p:cNvSpPr txBox="1">
            <a:spLocks noGrp="1"/>
          </p:cNvSpPr>
          <p:nvPr>
            <p:ph type="body" idx="9"/>
          </p:nvPr>
        </p:nvSpPr>
        <p:spPr>
          <a:xfrm>
            <a:off x="8096268" y="2742368"/>
            <a:ext cx="2852100" cy="1322700"/>
          </a:xfrm>
          <a:prstGeom prst="rect">
            <a:avLst/>
          </a:prstGeom>
          <a:noFill/>
          <a:ln>
            <a:noFill/>
          </a:ln>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lgn="l">
              <a:lnSpc>
                <a:spcPct val="100000"/>
              </a:lnSpc>
              <a:spcBef>
                <a:spcPts val="0"/>
              </a:spcBef>
              <a:spcAft>
                <a:spcPts val="0"/>
              </a:spcAft>
              <a:buSzPts val="1900"/>
              <a:buChar char="○"/>
              <a:defRPr/>
            </a:lvl2pPr>
            <a:lvl3pPr marL="1371600" lvl="2" indent="-349250" algn="l">
              <a:lnSpc>
                <a:spcPct val="100000"/>
              </a:lnSpc>
              <a:spcBef>
                <a:spcPts val="2100"/>
              </a:spcBef>
              <a:spcAft>
                <a:spcPts val="0"/>
              </a:spcAft>
              <a:buSzPts val="1900"/>
              <a:buChar char="■"/>
              <a:defRPr/>
            </a:lvl3pPr>
            <a:lvl4pPr marL="1828800" lvl="3" indent="-349250" algn="l">
              <a:lnSpc>
                <a:spcPct val="100000"/>
              </a:lnSpc>
              <a:spcBef>
                <a:spcPts val="2100"/>
              </a:spcBef>
              <a:spcAft>
                <a:spcPts val="0"/>
              </a:spcAft>
              <a:buSzPts val="1900"/>
              <a:buChar char="●"/>
              <a:defRPr/>
            </a:lvl4pPr>
            <a:lvl5pPr marL="2286000" lvl="4" indent="-349250" algn="l">
              <a:lnSpc>
                <a:spcPct val="100000"/>
              </a:lnSpc>
              <a:spcBef>
                <a:spcPts val="2100"/>
              </a:spcBef>
              <a:spcAft>
                <a:spcPts val="0"/>
              </a:spcAft>
              <a:buSzPts val="1900"/>
              <a:buChar char="○"/>
              <a:defRPr/>
            </a:lvl5pPr>
            <a:lvl6pPr marL="2743200" lvl="5" indent="-349250" algn="l">
              <a:lnSpc>
                <a:spcPct val="100000"/>
              </a:lnSpc>
              <a:spcBef>
                <a:spcPts val="2100"/>
              </a:spcBef>
              <a:spcAft>
                <a:spcPts val="0"/>
              </a:spcAft>
              <a:buSzPts val="1900"/>
              <a:buChar char="■"/>
              <a:defRPr/>
            </a:lvl6pPr>
            <a:lvl7pPr marL="3200400" lvl="6" indent="-349250" algn="l">
              <a:lnSpc>
                <a:spcPct val="100000"/>
              </a:lnSpc>
              <a:spcBef>
                <a:spcPts val="2100"/>
              </a:spcBef>
              <a:spcAft>
                <a:spcPts val="0"/>
              </a:spcAft>
              <a:buSzPts val="1900"/>
              <a:buChar char="●"/>
              <a:defRPr/>
            </a:lvl7pPr>
            <a:lvl8pPr marL="3657600" lvl="7" indent="-349250" algn="l">
              <a:lnSpc>
                <a:spcPct val="100000"/>
              </a:lnSpc>
              <a:spcBef>
                <a:spcPts val="2100"/>
              </a:spcBef>
              <a:spcAft>
                <a:spcPts val="0"/>
              </a:spcAft>
              <a:buSzPts val="1900"/>
              <a:buChar char="○"/>
              <a:defRPr/>
            </a:lvl8pPr>
            <a:lvl9pPr marL="4114800" lvl="8" indent="-349250" algn="l">
              <a:lnSpc>
                <a:spcPct val="100000"/>
              </a:lnSpc>
              <a:spcBef>
                <a:spcPts val="2100"/>
              </a:spcBef>
              <a:spcAft>
                <a:spcPts val="2100"/>
              </a:spcAft>
              <a:buSzPts val="1900"/>
              <a:buChar char="■"/>
              <a:defRPr/>
            </a:lvl9pPr>
          </a:lstStyle>
          <a:p/>
        </p:txBody>
      </p:sp>
      <p:sp>
        <p:nvSpPr>
          <p:cNvPr id="125" name="Google Shape;125;p5"/>
          <p:cNvSpPr txBox="1">
            <a:spLocks noGrp="1"/>
          </p:cNvSpPr>
          <p:nvPr>
            <p:ph type="body" idx="13"/>
          </p:nvPr>
        </p:nvSpPr>
        <p:spPr>
          <a:xfrm>
            <a:off x="8096268" y="4783425"/>
            <a:ext cx="2852100" cy="1322700"/>
          </a:xfrm>
          <a:prstGeom prst="rect">
            <a:avLst/>
          </a:prstGeom>
          <a:noFill/>
          <a:ln>
            <a:noFill/>
          </a:ln>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lgn="l">
              <a:lnSpc>
                <a:spcPct val="100000"/>
              </a:lnSpc>
              <a:spcBef>
                <a:spcPts val="0"/>
              </a:spcBef>
              <a:spcAft>
                <a:spcPts val="0"/>
              </a:spcAft>
              <a:buSzPts val="1900"/>
              <a:buChar char="○"/>
              <a:defRPr/>
            </a:lvl2pPr>
            <a:lvl3pPr marL="1371600" lvl="2" indent="-349250" algn="l">
              <a:lnSpc>
                <a:spcPct val="100000"/>
              </a:lnSpc>
              <a:spcBef>
                <a:spcPts val="2100"/>
              </a:spcBef>
              <a:spcAft>
                <a:spcPts val="0"/>
              </a:spcAft>
              <a:buSzPts val="1900"/>
              <a:buChar char="■"/>
              <a:defRPr/>
            </a:lvl3pPr>
            <a:lvl4pPr marL="1828800" lvl="3" indent="-349250" algn="l">
              <a:lnSpc>
                <a:spcPct val="100000"/>
              </a:lnSpc>
              <a:spcBef>
                <a:spcPts val="2100"/>
              </a:spcBef>
              <a:spcAft>
                <a:spcPts val="0"/>
              </a:spcAft>
              <a:buSzPts val="1900"/>
              <a:buChar char="●"/>
              <a:defRPr/>
            </a:lvl4pPr>
            <a:lvl5pPr marL="2286000" lvl="4" indent="-349250" algn="l">
              <a:lnSpc>
                <a:spcPct val="100000"/>
              </a:lnSpc>
              <a:spcBef>
                <a:spcPts val="2100"/>
              </a:spcBef>
              <a:spcAft>
                <a:spcPts val="0"/>
              </a:spcAft>
              <a:buSzPts val="1900"/>
              <a:buChar char="○"/>
              <a:defRPr/>
            </a:lvl5pPr>
            <a:lvl6pPr marL="2743200" lvl="5" indent="-349250" algn="l">
              <a:lnSpc>
                <a:spcPct val="100000"/>
              </a:lnSpc>
              <a:spcBef>
                <a:spcPts val="2100"/>
              </a:spcBef>
              <a:spcAft>
                <a:spcPts val="0"/>
              </a:spcAft>
              <a:buSzPts val="1900"/>
              <a:buChar char="■"/>
              <a:defRPr/>
            </a:lvl6pPr>
            <a:lvl7pPr marL="3200400" lvl="6" indent="-349250" algn="l">
              <a:lnSpc>
                <a:spcPct val="100000"/>
              </a:lnSpc>
              <a:spcBef>
                <a:spcPts val="2100"/>
              </a:spcBef>
              <a:spcAft>
                <a:spcPts val="0"/>
              </a:spcAft>
              <a:buSzPts val="1900"/>
              <a:buChar char="●"/>
              <a:defRPr/>
            </a:lvl7pPr>
            <a:lvl8pPr marL="3657600" lvl="7" indent="-349250" algn="l">
              <a:lnSpc>
                <a:spcPct val="100000"/>
              </a:lnSpc>
              <a:spcBef>
                <a:spcPts val="2100"/>
              </a:spcBef>
              <a:spcAft>
                <a:spcPts val="0"/>
              </a:spcAft>
              <a:buSzPts val="1900"/>
              <a:buChar char="○"/>
              <a:defRPr/>
            </a:lvl8pPr>
            <a:lvl9pPr marL="4114800" lvl="8" indent="-349250" algn="l">
              <a:lnSpc>
                <a:spcPct val="100000"/>
              </a:lnSpc>
              <a:spcBef>
                <a:spcPts val="2100"/>
              </a:spcBef>
              <a:spcAft>
                <a:spcPts val="2100"/>
              </a:spcAft>
              <a:buSzPts val="1900"/>
              <a:buChar char="■"/>
              <a:defRPr/>
            </a:lvl9pPr>
          </a:lstStyle>
          <a:p/>
        </p:txBody>
      </p:sp>
      <p:sp>
        <p:nvSpPr>
          <p:cNvPr id="126" name="Google Shape;126;p5"/>
          <p:cNvSpPr txBox="1">
            <a:spLocks noGrp="1"/>
          </p:cNvSpPr>
          <p:nvPr>
            <p:ph type="title" idx="14"/>
          </p:nvPr>
        </p:nvSpPr>
        <p:spPr>
          <a:xfrm>
            <a:off x="8096268" y="2046599"/>
            <a:ext cx="2852100" cy="695700"/>
          </a:xfrm>
          <a:prstGeom prst="rect">
            <a:avLst/>
          </a:prstGeom>
          <a:noFill/>
          <a:ln>
            <a:noFill/>
          </a:ln>
        </p:spPr>
        <p:txBody>
          <a:bodyPr spcFirstLastPara="1" wrap="square" lIns="121900" tIns="121900" rIns="121900" bIns="121900" anchor="ctr" anchorCtr="0">
            <a:noAutofit/>
          </a:bodyPr>
          <a:lstStyle>
            <a:lvl1pPr marR="0" lvl="0">
              <a:spcBef>
                <a:spcPts val="0"/>
              </a:spcBef>
              <a:spcAft>
                <a:spcPts val="0"/>
              </a:spcAft>
              <a:buClr>
                <a:schemeClr val="dk1"/>
              </a:buClr>
              <a:buSzPts val="2600"/>
              <a:buFont typeface="Aldrich"/>
              <a:buNone/>
              <a:defRPr sz="2600" b="1">
                <a:solidFill>
                  <a:schemeClr val="accent2"/>
                </a:solidFill>
                <a:latin typeface="Playfair Display"/>
                <a:ea typeface="Playfair Display"/>
                <a:cs typeface="Playfair Display"/>
                <a:sym typeface="Playfair Display"/>
              </a:defRPr>
            </a:lvl1pPr>
            <a:lvl2pPr lvl="1"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127" name="Google Shape;127;p5"/>
          <p:cNvSpPr txBox="1">
            <a:spLocks noGrp="1"/>
          </p:cNvSpPr>
          <p:nvPr>
            <p:ph type="title" idx="15"/>
          </p:nvPr>
        </p:nvSpPr>
        <p:spPr>
          <a:xfrm>
            <a:off x="8096268" y="4087656"/>
            <a:ext cx="2852100" cy="695700"/>
          </a:xfrm>
          <a:prstGeom prst="rect">
            <a:avLst/>
          </a:prstGeom>
          <a:noFill/>
          <a:ln>
            <a:noFill/>
          </a:ln>
        </p:spPr>
        <p:txBody>
          <a:bodyPr spcFirstLastPara="1" wrap="square" lIns="121900" tIns="121900" rIns="121900" bIns="121900" anchor="ctr" anchorCtr="0">
            <a:noAutofit/>
          </a:bodyPr>
          <a:lstStyle>
            <a:lvl1pPr marR="0" lvl="0">
              <a:spcBef>
                <a:spcPts val="0"/>
              </a:spcBef>
              <a:spcAft>
                <a:spcPts val="0"/>
              </a:spcAft>
              <a:buClr>
                <a:schemeClr val="dk1"/>
              </a:buClr>
              <a:buSzPts val="2600"/>
              <a:buFont typeface="Aldrich"/>
              <a:buNone/>
              <a:defRPr sz="2600" b="1">
                <a:solidFill>
                  <a:schemeClr val="accent6"/>
                </a:solidFill>
                <a:latin typeface="Playfair Display"/>
                <a:ea typeface="Playfair Display"/>
                <a:cs typeface="Playfair Display"/>
                <a:sym typeface="Playfair Display"/>
              </a:defRPr>
            </a:lvl1pPr>
            <a:lvl2pPr lvl="1"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128" name="Google Shape;128;p5"/>
          <p:cNvSpPr/>
          <p:nvPr/>
        </p:nvSpPr>
        <p:spPr>
          <a:xfrm>
            <a:off x="64" y="5660596"/>
            <a:ext cx="2419411" cy="2419431"/>
          </a:xfrm>
          <a:custGeom>
            <a:avLst/>
            <a:gdLst/>
            <a:ahLst/>
            <a:cxnLst/>
            <a:rect l="l" t="t" r="r" b="b"/>
            <a:pathLst>
              <a:path w="1117511" h="1117520" extrusionOk="0">
                <a:moveTo>
                  <a:pt x="0" y="558765"/>
                </a:moveTo>
                <a:cubicBezTo>
                  <a:pt x="0" y="250165"/>
                  <a:pt x="250165" y="0"/>
                  <a:pt x="558755" y="0"/>
                </a:cubicBezTo>
                <a:cubicBezTo>
                  <a:pt x="867347" y="0"/>
                  <a:pt x="1117511" y="250165"/>
                  <a:pt x="1117511" y="558765"/>
                </a:cubicBezTo>
                <a:cubicBezTo>
                  <a:pt x="1117511" y="867356"/>
                  <a:pt x="867347" y="1117521"/>
                  <a:pt x="558755" y="1117521"/>
                </a:cubicBezTo>
                <a:cubicBezTo>
                  <a:pt x="250165" y="1117521"/>
                  <a:pt x="0" y="867356"/>
                  <a:pt x="0" y="55876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29" name="Google Shape;129;p5"/>
          <p:cNvGrpSpPr/>
          <p:nvPr/>
        </p:nvGrpSpPr>
        <p:grpSpPr>
          <a:xfrm>
            <a:off x="338378" y="354408"/>
            <a:ext cx="662961" cy="1669605"/>
            <a:chOff x="3749116" y="747756"/>
            <a:chExt cx="306076" cy="770824"/>
          </a:xfrm>
        </p:grpSpPr>
        <p:sp>
          <p:nvSpPr>
            <p:cNvPr id="130" name="Google Shape;130;p5"/>
            <p:cNvSpPr/>
            <p:nvPr/>
          </p:nvSpPr>
          <p:spPr>
            <a:xfrm>
              <a:off x="3749116" y="747756"/>
              <a:ext cx="306076" cy="34312"/>
            </a:xfrm>
            <a:custGeom>
              <a:avLst/>
              <a:gdLst/>
              <a:ahLst/>
              <a:cxnLst/>
              <a:rect l="l" t="t" r="r" b="b"/>
              <a:pathLst>
                <a:path w="306076" h="34312" extrusionOk="0">
                  <a:moveTo>
                    <a:pt x="0" y="0"/>
                  </a:moveTo>
                  <a:lnTo>
                    <a:pt x="306076" y="0"/>
                  </a:lnTo>
                  <a:lnTo>
                    <a:pt x="306076" y="34313"/>
                  </a:lnTo>
                  <a:lnTo>
                    <a:pt x="0" y="34313"/>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1" name="Google Shape;131;p5"/>
            <p:cNvSpPr/>
            <p:nvPr/>
          </p:nvSpPr>
          <p:spPr>
            <a:xfrm>
              <a:off x="3749116" y="829591"/>
              <a:ext cx="306076" cy="34312"/>
            </a:xfrm>
            <a:custGeom>
              <a:avLst/>
              <a:gdLst/>
              <a:ahLst/>
              <a:cxnLst/>
              <a:rect l="l" t="t" r="r" b="b"/>
              <a:pathLst>
                <a:path w="306076" h="34312" extrusionOk="0">
                  <a:moveTo>
                    <a:pt x="0" y="0"/>
                  </a:moveTo>
                  <a:lnTo>
                    <a:pt x="306076" y="0"/>
                  </a:lnTo>
                  <a:lnTo>
                    <a:pt x="306076" y="34313"/>
                  </a:lnTo>
                  <a:lnTo>
                    <a:pt x="0" y="34313"/>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2" name="Google Shape;132;p5"/>
            <p:cNvSpPr/>
            <p:nvPr/>
          </p:nvSpPr>
          <p:spPr>
            <a:xfrm>
              <a:off x="3749116" y="911426"/>
              <a:ext cx="306076" cy="34312"/>
            </a:xfrm>
            <a:custGeom>
              <a:avLst/>
              <a:gdLst/>
              <a:ahLst/>
              <a:cxnLst/>
              <a:rect l="l" t="t" r="r" b="b"/>
              <a:pathLst>
                <a:path w="306076" h="34312" extrusionOk="0">
                  <a:moveTo>
                    <a:pt x="0" y="0"/>
                  </a:moveTo>
                  <a:lnTo>
                    <a:pt x="306076" y="0"/>
                  </a:lnTo>
                  <a:lnTo>
                    <a:pt x="306076" y="34313"/>
                  </a:lnTo>
                  <a:lnTo>
                    <a:pt x="0" y="34313"/>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3" name="Google Shape;133;p5"/>
            <p:cNvSpPr/>
            <p:nvPr/>
          </p:nvSpPr>
          <p:spPr>
            <a:xfrm>
              <a:off x="3749116" y="993257"/>
              <a:ext cx="306076" cy="34318"/>
            </a:xfrm>
            <a:custGeom>
              <a:avLst/>
              <a:gdLst/>
              <a:ahLst/>
              <a:cxnLst/>
              <a:rect l="l" t="t" r="r" b="b"/>
              <a:pathLst>
                <a:path w="306076" h="34318" extrusionOk="0">
                  <a:moveTo>
                    <a:pt x="0" y="0"/>
                  </a:moveTo>
                  <a:lnTo>
                    <a:pt x="306076" y="0"/>
                  </a:lnTo>
                  <a:lnTo>
                    <a:pt x="306076" y="34319"/>
                  </a:lnTo>
                  <a:lnTo>
                    <a:pt x="0" y="34319"/>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4" name="Google Shape;134;p5"/>
            <p:cNvSpPr/>
            <p:nvPr/>
          </p:nvSpPr>
          <p:spPr>
            <a:xfrm>
              <a:off x="3749116" y="1075096"/>
              <a:ext cx="306076" cy="34309"/>
            </a:xfrm>
            <a:custGeom>
              <a:avLst/>
              <a:gdLst/>
              <a:ahLst/>
              <a:cxnLst/>
              <a:rect l="l" t="t" r="r" b="b"/>
              <a:pathLst>
                <a:path w="306076" h="34309" extrusionOk="0">
                  <a:moveTo>
                    <a:pt x="0" y="0"/>
                  </a:moveTo>
                  <a:lnTo>
                    <a:pt x="306076" y="0"/>
                  </a:lnTo>
                  <a:lnTo>
                    <a:pt x="306076" y="34309"/>
                  </a:lnTo>
                  <a:lnTo>
                    <a:pt x="0" y="34309"/>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5" name="Google Shape;135;p5"/>
            <p:cNvSpPr/>
            <p:nvPr/>
          </p:nvSpPr>
          <p:spPr>
            <a:xfrm>
              <a:off x="3749116" y="1156935"/>
              <a:ext cx="306076" cy="34309"/>
            </a:xfrm>
            <a:custGeom>
              <a:avLst/>
              <a:gdLst/>
              <a:ahLst/>
              <a:cxnLst/>
              <a:rect l="l" t="t" r="r" b="b"/>
              <a:pathLst>
                <a:path w="306076" h="34309" extrusionOk="0">
                  <a:moveTo>
                    <a:pt x="0" y="0"/>
                  </a:moveTo>
                  <a:lnTo>
                    <a:pt x="306076" y="0"/>
                  </a:lnTo>
                  <a:lnTo>
                    <a:pt x="306076" y="34309"/>
                  </a:lnTo>
                  <a:lnTo>
                    <a:pt x="0" y="34309"/>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6" name="Google Shape;136;p5"/>
            <p:cNvSpPr/>
            <p:nvPr/>
          </p:nvSpPr>
          <p:spPr>
            <a:xfrm>
              <a:off x="3749116" y="1238764"/>
              <a:ext cx="306076" cy="34318"/>
            </a:xfrm>
            <a:custGeom>
              <a:avLst/>
              <a:gdLst/>
              <a:ahLst/>
              <a:cxnLst/>
              <a:rect l="l" t="t" r="r" b="b"/>
              <a:pathLst>
                <a:path w="306076" h="34318" extrusionOk="0">
                  <a:moveTo>
                    <a:pt x="0" y="0"/>
                  </a:moveTo>
                  <a:lnTo>
                    <a:pt x="306076" y="0"/>
                  </a:lnTo>
                  <a:lnTo>
                    <a:pt x="306076" y="34319"/>
                  </a:lnTo>
                  <a:lnTo>
                    <a:pt x="0" y="34319"/>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7" name="Google Shape;137;p5"/>
            <p:cNvSpPr/>
            <p:nvPr/>
          </p:nvSpPr>
          <p:spPr>
            <a:xfrm>
              <a:off x="3749116" y="1320603"/>
              <a:ext cx="306076" cy="34309"/>
            </a:xfrm>
            <a:custGeom>
              <a:avLst/>
              <a:gdLst/>
              <a:ahLst/>
              <a:cxnLst/>
              <a:rect l="l" t="t" r="r" b="b"/>
              <a:pathLst>
                <a:path w="306076" h="34309" extrusionOk="0">
                  <a:moveTo>
                    <a:pt x="0" y="0"/>
                  </a:moveTo>
                  <a:lnTo>
                    <a:pt x="306076" y="0"/>
                  </a:lnTo>
                  <a:lnTo>
                    <a:pt x="306076" y="34309"/>
                  </a:lnTo>
                  <a:lnTo>
                    <a:pt x="0" y="34309"/>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8" name="Google Shape;138;p5"/>
            <p:cNvSpPr/>
            <p:nvPr/>
          </p:nvSpPr>
          <p:spPr>
            <a:xfrm>
              <a:off x="3749116" y="1402432"/>
              <a:ext cx="306076" cy="34318"/>
            </a:xfrm>
            <a:custGeom>
              <a:avLst/>
              <a:gdLst/>
              <a:ahLst/>
              <a:cxnLst/>
              <a:rect l="l" t="t" r="r" b="b"/>
              <a:pathLst>
                <a:path w="306076" h="34318" extrusionOk="0">
                  <a:moveTo>
                    <a:pt x="0" y="0"/>
                  </a:moveTo>
                  <a:lnTo>
                    <a:pt x="306076" y="0"/>
                  </a:lnTo>
                  <a:lnTo>
                    <a:pt x="306076" y="34319"/>
                  </a:lnTo>
                  <a:lnTo>
                    <a:pt x="0" y="34319"/>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9" name="Google Shape;139;p5"/>
            <p:cNvSpPr/>
            <p:nvPr/>
          </p:nvSpPr>
          <p:spPr>
            <a:xfrm>
              <a:off x="3749116" y="1484271"/>
              <a:ext cx="306076" cy="34309"/>
            </a:xfrm>
            <a:custGeom>
              <a:avLst/>
              <a:gdLst/>
              <a:ahLst/>
              <a:cxnLst/>
              <a:rect l="l" t="t" r="r" b="b"/>
              <a:pathLst>
                <a:path w="306076" h="34309" extrusionOk="0">
                  <a:moveTo>
                    <a:pt x="0" y="0"/>
                  </a:moveTo>
                  <a:lnTo>
                    <a:pt x="306076" y="0"/>
                  </a:lnTo>
                  <a:lnTo>
                    <a:pt x="306076" y="34309"/>
                  </a:lnTo>
                  <a:lnTo>
                    <a:pt x="0" y="34309"/>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40" name="Google Shape;140;p5"/>
          <p:cNvSpPr/>
          <p:nvPr/>
        </p:nvSpPr>
        <p:spPr>
          <a:xfrm>
            <a:off x="11188465" y="2281233"/>
            <a:ext cx="742584" cy="1736328"/>
          </a:xfrm>
          <a:custGeom>
            <a:avLst/>
            <a:gdLst/>
            <a:ahLst/>
            <a:cxnLst/>
            <a:rect l="l" t="t" r="r" b="b"/>
            <a:pathLst>
              <a:path w="342995" h="801999" extrusionOk="0">
                <a:moveTo>
                  <a:pt x="0" y="0"/>
                </a:moveTo>
                <a:lnTo>
                  <a:pt x="342995" y="0"/>
                </a:lnTo>
                <a:lnTo>
                  <a:pt x="342995" y="801999"/>
                </a:lnTo>
                <a:lnTo>
                  <a:pt x="0" y="801999"/>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1" name="Google Shape;141;p5"/>
          <p:cNvSpPr/>
          <p:nvPr/>
        </p:nvSpPr>
        <p:spPr>
          <a:xfrm flipH="1">
            <a:off x="8855925" y="2503150"/>
            <a:ext cx="3182475" cy="4163000"/>
          </a:xfrm>
          <a:custGeom>
            <a:avLst/>
            <a:gdLst/>
            <a:ahLst/>
            <a:cxnLst/>
            <a:rect l="l" t="t" r="r" b="b"/>
            <a:pathLst>
              <a:path w="127299" h="166520" extrusionOk="0">
                <a:moveTo>
                  <a:pt x="0" y="0"/>
                </a:moveTo>
                <a:lnTo>
                  <a:pt x="448" y="166520"/>
                </a:lnTo>
                <a:lnTo>
                  <a:pt x="127299" y="166520"/>
                </a:lnTo>
              </a:path>
            </a:pathLst>
          </a:custGeom>
          <a:noFill/>
          <a:ln w="19050" cap="rnd" cmpd="sng">
            <a:solidFill>
              <a:schemeClr val="dk2"/>
            </a:solidFill>
            <a:prstDash val="solid"/>
            <a:round/>
            <a:headEnd type="none" w="med" len="med"/>
            <a:tailEnd type="none" w="med" len="med"/>
          </a:ln>
        </p:spPr>
      </p:sp>
      <p:sp>
        <p:nvSpPr>
          <p:cNvPr id="142" name="Google Shape;142;p5"/>
          <p:cNvSpPr/>
          <p:nvPr/>
        </p:nvSpPr>
        <p:spPr>
          <a:xfrm>
            <a:off x="127006" y="2717744"/>
            <a:ext cx="3582787" cy="3969493"/>
          </a:xfrm>
          <a:custGeom>
            <a:avLst/>
            <a:gdLst/>
            <a:ahLst/>
            <a:cxnLst/>
            <a:rect l="l" t="t" r="r" b="b"/>
            <a:pathLst>
              <a:path w="3582787" h="3969493" extrusionOk="0">
                <a:moveTo>
                  <a:pt x="462857" y="0"/>
                </a:moveTo>
                <a:cubicBezTo>
                  <a:pt x="458080" y="14326"/>
                  <a:pt x="458302" y="14288"/>
                  <a:pt x="453525" y="28613"/>
                </a:cubicBezTo>
                <a:cubicBezTo>
                  <a:pt x="479797" y="28613"/>
                  <a:pt x="480133" y="28613"/>
                  <a:pt x="506405" y="28613"/>
                </a:cubicBezTo>
                <a:cubicBezTo>
                  <a:pt x="484910" y="14288"/>
                  <a:pt x="484352" y="14326"/>
                  <a:pt x="462857" y="0"/>
                </a:cubicBezTo>
                <a:close/>
                <a:moveTo>
                  <a:pt x="1634306" y="54750"/>
                </a:moveTo>
                <a:cubicBezTo>
                  <a:pt x="1624591" y="58626"/>
                  <a:pt x="1617637" y="72571"/>
                  <a:pt x="1614399" y="95183"/>
                </a:cubicBezTo>
                <a:cubicBezTo>
                  <a:pt x="1659795" y="108156"/>
                  <a:pt x="1640336" y="114081"/>
                  <a:pt x="1671635" y="76524"/>
                </a:cubicBezTo>
                <a:cubicBezTo>
                  <a:pt x="1656414" y="57493"/>
                  <a:pt x="1644022" y="50873"/>
                  <a:pt x="1634306" y="54750"/>
                </a:cubicBezTo>
                <a:close/>
                <a:moveTo>
                  <a:pt x="1314542" y="59722"/>
                </a:moveTo>
                <a:cubicBezTo>
                  <a:pt x="1321105" y="77638"/>
                  <a:pt x="1321039" y="77267"/>
                  <a:pt x="1327601" y="95183"/>
                </a:cubicBezTo>
                <a:cubicBezTo>
                  <a:pt x="1346708" y="78467"/>
                  <a:pt x="1347070" y="78934"/>
                  <a:pt x="1366177" y="62208"/>
                </a:cubicBezTo>
                <a:cubicBezTo>
                  <a:pt x="1340498" y="61017"/>
                  <a:pt x="1340212" y="60931"/>
                  <a:pt x="1314542" y="59722"/>
                </a:cubicBezTo>
                <a:close/>
                <a:moveTo>
                  <a:pt x="926336" y="76524"/>
                </a:moveTo>
                <a:cubicBezTo>
                  <a:pt x="921560" y="86077"/>
                  <a:pt x="902496" y="124206"/>
                  <a:pt x="897719" y="133760"/>
                </a:cubicBezTo>
                <a:cubicBezTo>
                  <a:pt x="907272" y="128978"/>
                  <a:pt x="945400" y="109909"/>
                  <a:pt x="954954" y="105137"/>
                </a:cubicBezTo>
                <a:cubicBezTo>
                  <a:pt x="950177" y="100365"/>
                  <a:pt x="931113" y="81286"/>
                  <a:pt x="926336" y="76524"/>
                </a:cubicBezTo>
                <a:close/>
                <a:moveTo>
                  <a:pt x="32972" y="138113"/>
                </a:moveTo>
                <a:cubicBezTo>
                  <a:pt x="28195" y="152438"/>
                  <a:pt x="28417" y="153038"/>
                  <a:pt x="23640" y="167345"/>
                </a:cubicBezTo>
                <a:cubicBezTo>
                  <a:pt x="54689" y="164963"/>
                  <a:pt x="54804" y="164754"/>
                  <a:pt x="85853" y="162373"/>
                </a:cubicBezTo>
                <a:cubicBezTo>
                  <a:pt x="59581" y="150428"/>
                  <a:pt x="59244" y="150047"/>
                  <a:pt x="32972" y="138113"/>
                </a:cubicBezTo>
                <a:close/>
                <a:moveTo>
                  <a:pt x="1031475" y="153038"/>
                </a:moveTo>
                <a:cubicBezTo>
                  <a:pt x="1026698" y="176927"/>
                  <a:pt x="1026920" y="176441"/>
                  <a:pt x="1022143" y="200320"/>
                </a:cubicBezTo>
                <a:cubicBezTo>
                  <a:pt x="1077185" y="194205"/>
                  <a:pt x="1059369" y="209064"/>
                  <a:pt x="1079378" y="162373"/>
                </a:cubicBezTo>
                <a:cubicBezTo>
                  <a:pt x="1055494" y="157591"/>
                  <a:pt x="1055359" y="157801"/>
                  <a:pt x="1031475" y="153038"/>
                </a:cubicBezTo>
                <a:close/>
                <a:moveTo>
                  <a:pt x="945622" y="257556"/>
                </a:moveTo>
                <a:cubicBezTo>
                  <a:pt x="940845" y="271891"/>
                  <a:pt x="941068" y="271862"/>
                  <a:pt x="936290" y="286179"/>
                </a:cubicBezTo>
                <a:cubicBezTo>
                  <a:pt x="986250" y="294237"/>
                  <a:pt x="1036250" y="253765"/>
                  <a:pt x="945622" y="257556"/>
                </a:cubicBezTo>
                <a:close/>
                <a:moveTo>
                  <a:pt x="1998876" y="301723"/>
                </a:moveTo>
                <a:cubicBezTo>
                  <a:pt x="1991113" y="316659"/>
                  <a:pt x="1991084" y="316668"/>
                  <a:pt x="1983321" y="331594"/>
                </a:cubicBezTo>
                <a:cubicBezTo>
                  <a:pt x="2001828" y="337556"/>
                  <a:pt x="2002133" y="338052"/>
                  <a:pt x="2020650" y="344033"/>
                </a:cubicBezTo>
                <a:cubicBezTo>
                  <a:pt x="2025422" y="326117"/>
                  <a:pt x="2025203" y="325860"/>
                  <a:pt x="2029975" y="307953"/>
                </a:cubicBezTo>
                <a:cubicBezTo>
                  <a:pt x="2014449" y="304962"/>
                  <a:pt x="2014401" y="304724"/>
                  <a:pt x="1998876" y="301723"/>
                </a:cubicBezTo>
                <a:close/>
                <a:moveTo>
                  <a:pt x="2206664" y="687438"/>
                </a:moveTo>
                <a:cubicBezTo>
                  <a:pt x="2167097" y="713813"/>
                  <a:pt x="2151800" y="725195"/>
                  <a:pt x="2158753" y="773916"/>
                </a:cubicBezTo>
                <a:cubicBezTo>
                  <a:pt x="2205978" y="750941"/>
                  <a:pt x="2231676" y="739550"/>
                  <a:pt x="2206664" y="687438"/>
                </a:cubicBezTo>
                <a:close/>
                <a:moveTo>
                  <a:pt x="1375502" y="869099"/>
                </a:moveTo>
                <a:cubicBezTo>
                  <a:pt x="1388647" y="885815"/>
                  <a:pt x="1388504" y="885977"/>
                  <a:pt x="1401639" y="902694"/>
                </a:cubicBezTo>
                <a:cubicBezTo>
                  <a:pt x="1417165" y="888368"/>
                  <a:pt x="1417222" y="888397"/>
                  <a:pt x="1432738" y="874081"/>
                </a:cubicBezTo>
                <a:cubicBezTo>
                  <a:pt x="1404077" y="871690"/>
                  <a:pt x="1404163" y="871480"/>
                  <a:pt x="1375502" y="869099"/>
                </a:cubicBezTo>
                <a:close/>
                <a:moveTo>
                  <a:pt x="324746" y="917000"/>
                </a:moveTo>
                <a:cubicBezTo>
                  <a:pt x="319970" y="940889"/>
                  <a:pt x="319569" y="941023"/>
                  <a:pt x="314792" y="964911"/>
                </a:cubicBezTo>
                <a:cubicBezTo>
                  <a:pt x="369834" y="958796"/>
                  <a:pt x="352640" y="973026"/>
                  <a:pt x="372650" y="926335"/>
                </a:cubicBezTo>
                <a:cubicBezTo>
                  <a:pt x="348766" y="921563"/>
                  <a:pt x="348630" y="921763"/>
                  <a:pt x="324746" y="917000"/>
                </a:cubicBezTo>
                <a:close/>
                <a:moveTo>
                  <a:pt x="983571" y="1045778"/>
                </a:moveTo>
                <a:cubicBezTo>
                  <a:pt x="940879" y="1064076"/>
                  <a:pt x="954034" y="1048550"/>
                  <a:pt x="940645" y="1088707"/>
                </a:cubicBezTo>
                <a:cubicBezTo>
                  <a:pt x="981103" y="1102195"/>
                  <a:pt x="961482" y="1104729"/>
                  <a:pt x="997880" y="1074401"/>
                </a:cubicBezTo>
                <a:cubicBezTo>
                  <a:pt x="990715" y="1060066"/>
                  <a:pt x="990737" y="1060104"/>
                  <a:pt x="983571" y="1045778"/>
                </a:cubicBezTo>
                <a:close/>
                <a:moveTo>
                  <a:pt x="1158387" y="1455134"/>
                </a:moveTo>
                <a:cubicBezTo>
                  <a:pt x="1153075" y="1455849"/>
                  <a:pt x="1148799" y="1460840"/>
                  <a:pt x="1130392" y="1472556"/>
                </a:cubicBezTo>
                <a:cubicBezTo>
                  <a:pt x="1152484" y="1495844"/>
                  <a:pt x="1153092" y="1495292"/>
                  <a:pt x="1175184" y="1518590"/>
                </a:cubicBezTo>
                <a:cubicBezTo>
                  <a:pt x="1184738" y="1489929"/>
                  <a:pt x="1184294" y="1490025"/>
                  <a:pt x="1193847" y="1461354"/>
                </a:cubicBezTo>
                <a:cubicBezTo>
                  <a:pt x="1170214" y="1457544"/>
                  <a:pt x="1163699" y="1454430"/>
                  <a:pt x="1158387" y="1455134"/>
                </a:cubicBezTo>
                <a:close/>
                <a:moveTo>
                  <a:pt x="105138" y="1685944"/>
                </a:moveTo>
                <a:cubicBezTo>
                  <a:pt x="91222" y="1727692"/>
                  <a:pt x="88167" y="1707328"/>
                  <a:pt x="123801" y="1744428"/>
                </a:cubicBezTo>
                <a:cubicBezTo>
                  <a:pt x="157631" y="1720263"/>
                  <a:pt x="149639" y="1737160"/>
                  <a:pt x="148064" y="1694650"/>
                </a:cubicBezTo>
                <a:cubicBezTo>
                  <a:pt x="126569" y="1690478"/>
                  <a:pt x="126633" y="1690126"/>
                  <a:pt x="105138" y="1685944"/>
                </a:cubicBezTo>
                <a:close/>
                <a:moveTo>
                  <a:pt x="643894" y="2006956"/>
                </a:moveTo>
                <a:cubicBezTo>
                  <a:pt x="629588" y="2004470"/>
                  <a:pt x="616027" y="2013976"/>
                  <a:pt x="605322" y="2041798"/>
                </a:cubicBezTo>
                <a:cubicBezTo>
                  <a:pt x="646522" y="2042989"/>
                  <a:pt x="646243" y="2043074"/>
                  <a:pt x="687442" y="2044284"/>
                </a:cubicBezTo>
                <a:cubicBezTo>
                  <a:pt x="672972" y="2024024"/>
                  <a:pt x="658199" y="2009442"/>
                  <a:pt x="643894" y="2006956"/>
                </a:cubicBezTo>
                <a:close/>
                <a:moveTo>
                  <a:pt x="339055" y="2040550"/>
                </a:moveTo>
                <a:cubicBezTo>
                  <a:pt x="305021" y="2048313"/>
                  <a:pt x="304656" y="2048332"/>
                  <a:pt x="270622" y="2056105"/>
                </a:cubicBezTo>
                <a:cubicBezTo>
                  <a:pt x="288388" y="2104073"/>
                  <a:pt x="316637" y="2108549"/>
                  <a:pt x="357097" y="2079127"/>
                </a:cubicBezTo>
                <a:cubicBezTo>
                  <a:pt x="348140" y="2060019"/>
                  <a:pt x="348011" y="2059657"/>
                  <a:pt x="339055" y="2040550"/>
                </a:cubicBezTo>
                <a:close/>
                <a:moveTo>
                  <a:pt x="1949727" y="2097786"/>
                </a:moveTo>
                <a:cubicBezTo>
                  <a:pt x="1943154" y="2093995"/>
                  <a:pt x="1938392" y="2099024"/>
                  <a:pt x="1914265" y="2112093"/>
                </a:cubicBezTo>
                <a:cubicBezTo>
                  <a:pt x="1928591" y="2133591"/>
                  <a:pt x="1928553" y="2134153"/>
                  <a:pt x="1942878" y="2155641"/>
                </a:cubicBezTo>
                <a:cubicBezTo>
                  <a:pt x="1968853" y="2147430"/>
                  <a:pt x="1968538" y="2147068"/>
                  <a:pt x="1994513" y="2138848"/>
                </a:cubicBezTo>
                <a:cubicBezTo>
                  <a:pt x="1964319" y="2114379"/>
                  <a:pt x="1956289" y="2101567"/>
                  <a:pt x="1949727" y="2097786"/>
                </a:cubicBezTo>
                <a:close/>
                <a:moveTo>
                  <a:pt x="3220095" y="2107121"/>
                </a:moveTo>
                <a:cubicBezTo>
                  <a:pt x="3213199" y="2104054"/>
                  <a:pt x="3204284" y="2108187"/>
                  <a:pt x="3171565" y="2111474"/>
                </a:cubicBezTo>
                <a:cubicBezTo>
                  <a:pt x="3180909" y="2173500"/>
                  <a:pt x="3202378" y="2171976"/>
                  <a:pt x="3254928" y="2145687"/>
                </a:cubicBezTo>
                <a:cubicBezTo>
                  <a:pt x="3231639" y="2120065"/>
                  <a:pt x="3226982" y="2110178"/>
                  <a:pt x="3220095" y="2107121"/>
                </a:cubicBezTo>
                <a:close/>
                <a:moveTo>
                  <a:pt x="687442" y="2120808"/>
                </a:moveTo>
                <a:cubicBezTo>
                  <a:pt x="687442" y="2139915"/>
                  <a:pt x="687442" y="2139649"/>
                  <a:pt x="687442" y="2158756"/>
                </a:cubicBezTo>
                <a:cubicBezTo>
                  <a:pt x="720879" y="2158756"/>
                  <a:pt x="721194" y="2158756"/>
                  <a:pt x="754631" y="2158756"/>
                </a:cubicBezTo>
                <a:cubicBezTo>
                  <a:pt x="731868" y="2109730"/>
                  <a:pt x="751027" y="2126704"/>
                  <a:pt x="687442" y="2120808"/>
                </a:cubicBezTo>
                <a:close/>
                <a:moveTo>
                  <a:pt x="301728" y="2267627"/>
                </a:moveTo>
                <a:cubicBezTo>
                  <a:pt x="287570" y="2266864"/>
                  <a:pt x="269260" y="2277266"/>
                  <a:pt x="244493" y="2292515"/>
                </a:cubicBezTo>
                <a:cubicBezTo>
                  <a:pt x="287625" y="2330015"/>
                  <a:pt x="259884" y="2317509"/>
                  <a:pt x="334078" y="2311794"/>
                </a:cubicBezTo>
                <a:cubicBezTo>
                  <a:pt x="325916" y="2280504"/>
                  <a:pt x="315886" y="2268388"/>
                  <a:pt x="301728" y="2267627"/>
                </a:cubicBezTo>
                <a:close/>
                <a:moveTo>
                  <a:pt x="766451" y="2372763"/>
                </a:moveTo>
                <a:cubicBezTo>
                  <a:pt x="733612" y="2376345"/>
                  <a:pt x="733346" y="2376021"/>
                  <a:pt x="700507" y="2379612"/>
                </a:cubicBezTo>
                <a:cubicBezTo>
                  <a:pt x="736929" y="2393337"/>
                  <a:pt x="737495" y="2393861"/>
                  <a:pt x="773917" y="2407606"/>
                </a:cubicBezTo>
                <a:cubicBezTo>
                  <a:pt x="770334" y="2390289"/>
                  <a:pt x="770034" y="2390070"/>
                  <a:pt x="766451" y="2372763"/>
                </a:cubicBezTo>
                <a:close/>
                <a:moveTo>
                  <a:pt x="2726748" y="2374011"/>
                </a:moveTo>
                <a:cubicBezTo>
                  <a:pt x="2719185" y="2373259"/>
                  <a:pt x="2710869" y="2375230"/>
                  <a:pt x="2679465" y="2378364"/>
                </a:cubicBezTo>
                <a:cubicBezTo>
                  <a:pt x="2724852" y="2383136"/>
                  <a:pt x="2724919" y="2383555"/>
                  <a:pt x="2770296" y="2388318"/>
                </a:cubicBezTo>
                <a:cubicBezTo>
                  <a:pt x="2741216" y="2378621"/>
                  <a:pt x="2734320" y="2374754"/>
                  <a:pt x="2726748" y="2374011"/>
                </a:cubicBezTo>
                <a:close/>
                <a:moveTo>
                  <a:pt x="2627211" y="2454888"/>
                </a:moveTo>
                <a:cubicBezTo>
                  <a:pt x="2630840" y="2507428"/>
                  <a:pt x="2655453" y="2506085"/>
                  <a:pt x="2703735" y="2512124"/>
                </a:cubicBezTo>
                <a:cubicBezTo>
                  <a:pt x="2687962" y="2464794"/>
                  <a:pt x="2677494" y="2457050"/>
                  <a:pt x="2627211" y="2454888"/>
                </a:cubicBezTo>
                <a:close/>
                <a:moveTo>
                  <a:pt x="1480020" y="2464842"/>
                </a:moveTo>
                <a:cubicBezTo>
                  <a:pt x="1474467" y="2465756"/>
                  <a:pt x="1468800" y="2471071"/>
                  <a:pt x="1447054" y="2483501"/>
                </a:cubicBezTo>
                <a:cubicBezTo>
                  <a:pt x="1487107" y="2505351"/>
                  <a:pt x="1465037" y="2503103"/>
                  <a:pt x="1514244" y="2474167"/>
                </a:cubicBezTo>
                <a:cubicBezTo>
                  <a:pt x="1491345" y="2467632"/>
                  <a:pt x="1485583" y="2463917"/>
                  <a:pt x="1480020" y="2464842"/>
                </a:cubicBezTo>
                <a:close/>
                <a:moveTo>
                  <a:pt x="974240" y="2483501"/>
                </a:moveTo>
                <a:cubicBezTo>
                  <a:pt x="988387" y="2525944"/>
                  <a:pt x="983571" y="2502627"/>
                  <a:pt x="983571" y="2556291"/>
                </a:cubicBezTo>
                <a:cubicBezTo>
                  <a:pt x="1040677" y="2568188"/>
                  <a:pt x="1012508" y="2566416"/>
                  <a:pt x="1070046" y="2560025"/>
                </a:cubicBezTo>
                <a:cubicBezTo>
                  <a:pt x="1055596" y="2506742"/>
                  <a:pt x="1024199" y="2500151"/>
                  <a:pt x="974240" y="2483501"/>
                </a:cubicBezTo>
                <a:close/>
                <a:moveTo>
                  <a:pt x="580437" y="2502789"/>
                </a:moveTo>
                <a:cubicBezTo>
                  <a:pt x="574071" y="2503541"/>
                  <a:pt x="566414" y="2510047"/>
                  <a:pt x="539378" y="2522077"/>
                </a:cubicBezTo>
                <a:cubicBezTo>
                  <a:pt x="577591" y="2519686"/>
                  <a:pt x="577685" y="2519477"/>
                  <a:pt x="615898" y="2517096"/>
                </a:cubicBezTo>
                <a:cubicBezTo>
                  <a:pt x="591973" y="2506847"/>
                  <a:pt x="586805" y="2502037"/>
                  <a:pt x="580437" y="2502789"/>
                </a:cubicBezTo>
                <a:close/>
                <a:moveTo>
                  <a:pt x="1374883" y="2512743"/>
                </a:moveTo>
                <a:cubicBezTo>
                  <a:pt x="1369330" y="2513657"/>
                  <a:pt x="1363663" y="2518972"/>
                  <a:pt x="1341908" y="2531402"/>
                </a:cubicBezTo>
                <a:cubicBezTo>
                  <a:pt x="1381970" y="2553253"/>
                  <a:pt x="1359901" y="2551005"/>
                  <a:pt x="1409097" y="2522077"/>
                </a:cubicBezTo>
                <a:cubicBezTo>
                  <a:pt x="1386209" y="2515533"/>
                  <a:pt x="1380446" y="2511828"/>
                  <a:pt x="1374883" y="2512743"/>
                </a:cubicBezTo>
                <a:close/>
                <a:moveTo>
                  <a:pt x="1805394" y="2541356"/>
                </a:moveTo>
                <a:cubicBezTo>
                  <a:pt x="1805394" y="2565244"/>
                  <a:pt x="1805394" y="2564759"/>
                  <a:pt x="1805394" y="2588638"/>
                </a:cubicBezTo>
                <a:cubicBezTo>
                  <a:pt x="1841218" y="2574312"/>
                  <a:pt x="1841113" y="2574341"/>
                  <a:pt x="1876936" y="2560025"/>
                </a:cubicBezTo>
                <a:cubicBezTo>
                  <a:pt x="1841113" y="2550471"/>
                  <a:pt x="1841218" y="2550900"/>
                  <a:pt x="1805394" y="2541356"/>
                </a:cubicBezTo>
                <a:close/>
                <a:moveTo>
                  <a:pt x="3123664" y="2555672"/>
                </a:moveTo>
                <a:cubicBezTo>
                  <a:pt x="3116901" y="2554843"/>
                  <a:pt x="3109510" y="2561549"/>
                  <a:pt x="3080735" y="2574331"/>
                </a:cubicBezTo>
                <a:cubicBezTo>
                  <a:pt x="3083126" y="2591048"/>
                  <a:pt x="3083326" y="2591210"/>
                  <a:pt x="3085716" y="2607926"/>
                </a:cubicBezTo>
                <a:cubicBezTo>
                  <a:pt x="3143295" y="2614327"/>
                  <a:pt x="3117854" y="2622318"/>
                  <a:pt x="3162231" y="2584285"/>
                </a:cubicBezTo>
                <a:cubicBezTo>
                  <a:pt x="3136856" y="2565254"/>
                  <a:pt x="3130427" y="2556500"/>
                  <a:pt x="3123664" y="2555672"/>
                </a:cubicBezTo>
                <a:close/>
                <a:moveTo>
                  <a:pt x="3137970" y="2650855"/>
                </a:moveTo>
                <a:cubicBezTo>
                  <a:pt x="3187110" y="2663133"/>
                  <a:pt x="3163088" y="2662457"/>
                  <a:pt x="3209513" y="2655827"/>
                </a:cubicBezTo>
                <a:cubicBezTo>
                  <a:pt x="3173689" y="2653436"/>
                  <a:pt x="3173794" y="2653236"/>
                  <a:pt x="3137970" y="2650855"/>
                </a:cubicBezTo>
                <a:close/>
                <a:moveTo>
                  <a:pt x="1009701" y="2675116"/>
                </a:moveTo>
                <a:cubicBezTo>
                  <a:pt x="1003004" y="2677115"/>
                  <a:pt x="996220" y="2685774"/>
                  <a:pt x="969262" y="2703728"/>
                </a:cubicBezTo>
                <a:cubicBezTo>
                  <a:pt x="1002549" y="2744848"/>
                  <a:pt x="979200" y="2729579"/>
                  <a:pt x="1051382" y="2721150"/>
                </a:cubicBezTo>
                <a:cubicBezTo>
                  <a:pt x="1051084" y="2702642"/>
                  <a:pt x="1051058" y="2702966"/>
                  <a:pt x="1050760" y="2684450"/>
                </a:cubicBezTo>
                <a:cubicBezTo>
                  <a:pt x="1023299" y="2677582"/>
                  <a:pt x="1016397" y="2673115"/>
                  <a:pt x="1009701" y="2675116"/>
                </a:cubicBezTo>
                <a:close/>
                <a:moveTo>
                  <a:pt x="1364930" y="2686936"/>
                </a:moveTo>
                <a:cubicBezTo>
                  <a:pt x="1356795" y="2686679"/>
                  <a:pt x="1343432" y="2695709"/>
                  <a:pt x="1302722" y="2704977"/>
                </a:cubicBezTo>
                <a:cubicBezTo>
                  <a:pt x="1364758" y="2733732"/>
                  <a:pt x="1333926" y="2729160"/>
                  <a:pt x="1394791" y="2722398"/>
                </a:cubicBezTo>
                <a:cubicBezTo>
                  <a:pt x="1376083" y="2696213"/>
                  <a:pt x="1373064" y="2687193"/>
                  <a:pt x="1364930" y="2686936"/>
                </a:cubicBezTo>
                <a:close/>
                <a:moveTo>
                  <a:pt x="1700257" y="2770299"/>
                </a:moveTo>
                <a:cubicBezTo>
                  <a:pt x="1700257" y="2789406"/>
                  <a:pt x="1700257" y="2789758"/>
                  <a:pt x="1700257" y="2808875"/>
                </a:cubicBezTo>
                <a:cubicBezTo>
                  <a:pt x="1733690" y="2808875"/>
                  <a:pt x="1734004" y="2808875"/>
                  <a:pt x="1767447" y="2808875"/>
                </a:cubicBezTo>
                <a:cubicBezTo>
                  <a:pt x="1744682" y="2759840"/>
                  <a:pt x="1763837" y="2776195"/>
                  <a:pt x="1700257" y="2770299"/>
                </a:cubicBezTo>
                <a:close/>
                <a:moveTo>
                  <a:pt x="824931" y="2811980"/>
                </a:moveTo>
                <a:cubicBezTo>
                  <a:pt x="923895" y="2862225"/>
                  <a:pt x="873637" y="2849442"/>
                  <a:pt x="974240" y="2856148"/>
                </a:cubicBezTo>
                <a:cubicBezTo>
                  <a:pt x="946374" y="2796216"/>
                  <a:pt x="884684" y="2814161"/>
                  <a:pt x="824931" y="2811980"/>
                </a:cubicBezTo>
                <a:close/>
                <a:moveTo>
                  <a:pt x="2796433" y="2831887"/>
                </a:moveTo>
                <a:cubicBezTo>
                  <a:pt x="2790403" y="2832011"/>
                  <a:pt x="2782888" y="2838355"/>
                  <a:pt x="2755989" y="2848061"/>
                </a:cubicBezTo>
                <a:cubicBezTo>
                  <a:pt x="2791813" y="2849851"/>
                  <a:pt x="2791708" y="2850023"/>
                  <a:pt x="2827532" y="2851794"/>
                </a:cubicBezTo>
                <a:cubicBezTo>
                  <a:pt x="2806862" y="2838021"/>
                  <a:pt x="2802452" y="2831764"/>
                  <a:pt x="2796433" y="2831887"/>
                </a:cubicBezTo>
                <a:close/>
                <a:moveTo>
                  <a:pt x="429884" y="2856148"/>
                </a:moveTo>
                <a:cubicBezTo>
                  <a:pt x="432914" y="2914727"/>
                  <a:pt x="452163" y="2911183"/>
                  <a:pt x="503917" y="2893476"/>
                </a:cubicBezTo>
                <a:cubicBezTo>
                  <a:pt x="458550" y="2852652"/>
                  <a:pt x="484040" y="2862901"/>
                  <a:pt x="429884" y="2856148"/>
                </a:cubicBezTo>
                <a:close/>
                <a:moveTo>
                  <a:pt x="1751892" y="2870464"/>
                </a:moveTo>
                <a:cubicBezTo>
                  <a:pt x="1723822" y="2877627"/>
                  <a:pt x="1723336" y="2877607"/>
                  <a:pt x="1695276" y="2884770"/>
                </a:cubicBezTo>
                <a:cubicBezTo>
                  <a:pt x="1731099" y="2894324"/>
                  <a:pt x="1731614" y="2894505"/>
                  <a:pt x="1767447" y="2904058"/>
                </a:cubicBezTo>
                <a:cubicBezTo>
                  <a:pt x="1759684" y="2887332"/>
                  <a:pt x="1759655" y="2887180"/>
                  <a:pt x="1751892" y="2870464"/>
                </a:cubicBezTo>
                <a:close/>
                <a:moveTo>
                  <a:pt x="286175" y="2942625"/>
                </a:moveTo>
                <a:cubicBezTo>
                  <a:pt x="286175" y="2961732"/>
                  <a:pt x="286175" y="2961466"/>
                  <a:pt x="286175" y="2980573"/>
                </a:cubicBezTo>
                <a:cubicBezTo>
                  <a:pt x="319612" y="2975801"/>
                  <a:pt x="319927" y="2976001"/>
                  <a:pt x="353364" y="2971248"/>
                </a:cubicBezTo>
                <a:cubicBezTo>
                  <a:pt x="320761" y="2935205"/>
                  <a:pt x="341595" y="2947121"/>
                  <a:pt x="286175" y="2942625"/>
                </a:cubicBezTo>
                <a:close/>
                <a:moveTo>
                  <a:pt x="1983321" y="2950092"/>
                </a:moveTo>
                <a:cubicBezTo>
                  <a:pt x="1968596" y="2945054"/>
                  <a:pt x="1954708" y="2953827"/>
                  <a:pt x="1944126" y="2985554"/>
                </a:cubicBezTo>
                <a:cubicBezTo>
                  <a:pt x="1999161" y="3010014"/>
                  <a:pt x="1971834" y="3008005"/>
                  <a:pt x="2025622" y="2995508"/>
                </a:cubicBezTo>
                <a:cubicBezTo>
                  <a:pt x="2013573" y="2973781"/>
                  <a:pt x="1998037" y="2955132"/>
                  <a:pt x="1983321" y="2950092"/>
                </a:cubicBezTo>
                <a:close/>
                <a:moveTo>
                  <a:pt x="888387" y="2961294"/>
                </a:moveTo>
                <a:cubicBezTo>
                  <a:pt x="891671" y="2982935"/>
                  <a:pt x="891323" y="2983182"/>
                  <a:pt x="894608" y="3004843"/>
                </a:cubicBezTo>
                <a:cubicBezTo>
                  <a:pt x="934314" y="3002299"/>
                  <a:pt x="934534" y="3002404"/>
                  <a:pt x="974240" y="2999861"/>
                </a:cubicBezTo>
                <a:cubicBezTo>
                  <a:pt x="947471" y="2944416"/>
                  <a:pt x="970449" y="2965533"/>
                  <a:pt x="888387" y="2961294"/>
                </a:cubicBezTo>
                <a:close/>
                <a:moveTo>
                  <a:pt x="563640" y="3014168"/>
                </a:moveTo>
                <a:cubicBezTo>
                  <a:pt x="549311" y="3035665"/>
                  <a:pt x="549353" y="3035608"/>
                  <a:pt x="535023" y="3057096"/>
                </a:cubicBezTo>
                <a:cubicBezTo>
                  <a:pt x="563683" y="3045152"/>
                  <a:pt x="563598" y="3044771"/>
                  <a:pt x="592258" y="3032836"/>
                </a:cubicBezTo>
                <a:cubicBezTo>
                  <a:pt x="577927" y="3023283"/>
                  <a:pt x="577969" y="3023711"/>
                  <a:pt x="563640" y="3014168"/>
                </a:cubicBezTo>
                <a:close/>
                <a:moveTo>
                  <a:pt x="3546707" y="3037809"/>
                </a:moveTo>
                <a:cubicBezTo>
                  <a:pt x="3540726" y="3039228"/>
                  <a:pt x="3534772" y="3046352"/>
                  <a:pt x="3510627" y="3061450"/>
                </a:cubicBezTo>
                <a:cubicBezTo>
                  <a:pt x="3546450" y="3073394"/>
                  <a:pt x="3546345" y="3073784"/>
                  <a:pt x="3582169" y="3085710"/>
                </a:cubicBezTo>
                <a:cubicBezTo>
                  <a:pt x="3582464" y="3067203"/>
                  <a:pt x="3582483" y="3066898"/>
                  <a:pt x="3582788" y="3048391"/>
                </a:cubicBezTo>
                <a:cubicBezTo>
                  <a:pt x="3558613" y="3040751"/>
                  <a:pt x="3552689" y="3036389"/>
                  <a:pt x="3546707" y="3037809"/>
                </a:cubicBezTo>
                <a:close/>
                <a:moveTo>
                  <a:pt x="1662300" y="3057096"/>
                </a:moveTo>
                <a:cubicBezTo>
                  <a:pt x="1660710" y="3063469"/>
                  <a:pt x="1653947" y="3088682"/>
                  <a:pt x="1652347" y="3095044"/>
                </a:cubicBezTo>
                <a:cubicBezTo>
                  <a:pt x="1663500" y="3093453"/>
                  <a:pt x="1708392" y="3087310"/>
                  <a:pt x="1719536" y="3085710"/>
                </a:cubicBezTo>
                <a:cubicBezTo>
                  <a:pt x="1709982" y="3080937"/>
                  <a:pt x="1671854" y="3061869"/>
                  <a:pt x="1662300" y="3057096"/>
                </a:cubicBezTo>
                <a:close/>
                <a:moveTo>
                  <a:pt x="426152" y="3091939"/>
                </a:moveTo>
                <a:cubicBezTo>
                  <a:pt x="411657" y="3087976"/>
                  <a:pt x="390847" y="3094987"/>
                  <a:pt x="366428" y="3106865"/>
                </a:cubicBezTo>
                <a:cubicBezTo>
                  <a:pt x="388287" y="3160519"/>
                  <a:pt x="367697" y="3138773"/>
                  <a:pt x="448548" y="3142945"/>
                </a:cubicBezTo>
                <a:cubicBezTo>
                  <a:pt x="448548" y="3111094"/>
                  <a:pt x="440647" y="3095902"/>
                  <a:pt x="426152" y="3091939"/>
                </a:cubicBezTo>
                <a:close/>
                <a:moveTo>
                  <a:pt x="2779630" y="3133620"/>
                </a:moveTo>
                <a:cubicBezTo>
                  <a:pt x="2779630" y="3152728"/>
                  <a:pt x="2779630" y="3152461"/>
                  <a:pt x="2779630" y="3171568"/>
                </a:cubicBezTo>
                <a:cubicBezTo>
                  <a:pt x="2813073" y="3171568"/>
                  <a:pt x="2813387" y="3171568"/>
                  <a:pt x="2846820" y="3171568"/>
                </a:cubicBezTo>
                <a:cubicBezTo>
                  <a:pt x="2824055" y="3122533"/>
                  <a:pt x="2843219" y="3139516"/>
                  <a:pt x="2779630" y="3133620"/>
                </a:cubicBezTo>
                <a:close/>
                <a:moveTo>
                  <a:pt x="2598598" y="3209516"/>
                </a:moveTo>
                <a:cubicBezTo>
                  <a:pt x="2607895" y="3271237"/>
                  <a:pt x="2627497" y="3264523"/>
                  <a:pt x="2684447" y="3257417"/>
                </a:cubicBezTo>
                <a:cubicBezTo>
                  <a:pt x="2666102" y="3202391"/>
                  <a:pt x="2657082" y="3200686"/>
                  <a:pt x="2598598" y="3209516"/>
                </a:cubicBezTo>
                <a:close/>
                <a:moveTo>
                  <a:pt x="2932668" y="3248092"/>
                </a:moveTo>
                <a:cubicBezTo>
                  <a:pt x="2918343" y="3267189"/>
                  <a:pt x="2918391" y="3266932"/>
                  <a:pt x="2904055" y="3286039"/>
                </a:cubicBezTo>
                <a:cubicBezTo>
                  <a:pt x="2935107" y="3274095"/>
                  <a:pt x="2935221" y="3274333"/>
                  <a:pt x="2966263" y="3262398"/>
                </a:cubicBezTo>
                <a:cubicBezTo>
                  <a:pt x="2949547" y="3255235"/>
                  <a:pt x="2949394" y="3255255"/>
                  <a:pt x="2932668" y="3248092"/>
                </a:cubicBezTo>
                <a:close/>
                <a:moveTo>
                  <a:pt x="567995" y="3257417"/>
                </a:moveTo>
                <a:cubicBezTo>
                  <a:pt x="613182" y="3283239"/>
                  <a:pt x="590521" y="3282582"/>
                  <a:pt x="637673" y="3257417"/>
                </a:cubicBezTo>
                <a:cubicBezTo>
                  <a:pt x="603042" y="3257417"/>
                  <a:pt x="602626" y="3257417"/>
                  <a:pt x="567995" y="3257417"/>
                </a:cubicBezTo>
                <a:close/>
                <a:moveTo>
                  <a:pt x="3394907" y="3298479"/>
                </a:moveTo>
                <a:cubicBezTo>
                  <a:pt x="3431331" y="3316396"/>
                  <a:pt x="3431283" y="3316024"/>
                  <a:pt x="3467697" y="3333941"/>
                </a:cubicBezTo>
                <a:cubicBezTo>
                  <a:pt x="3464706" y="3316624"/>
                  <a:pt x="3464459" y="3316405"/>
                  <a:pt x="3461477" y="3299098"/>
                </a:cubicBezTo>
                <a:cubicBezTo>
                  <a:pt x="3428035" y="3298508"/>
                  <a:pt x="3428350" y="3299089"/>
                  <a:pt x="3394907" y="3298479"/>
                </a:cubicBezTo>
                <a:close/>
                <a:moveTo>
                  <a:pt x="1244239" y="3348247"/>
                </a:moveTo>
                <a:cubicBezTo>
                  <a:pt x="1237315" y="3348057"/>
                  <a:pt x="1228543" y="3354476"/>
                  <a:pt x="1197580" y="3365049"/>
                </a:cubicBezTo>
                <a:cubicBezTo>
                  <a:pt x="1254055" y="3404730"/>
                  <a:pt x="1226222" y="3405949"/>
                  <a:pt x="1279700" y="3372507"/>
                </a:cubicBezTo>
                <a:cubicBezTo>
                  <a:pt x="1255966" y="3355562"/>
                  <a:pt x="1251163" y="3348447"/>
                  <a:pt x="1244239" y="3348247"/>
                </a:cubicBezTo>
                <a:close/>
                <a:moveTo>
                  <a:pt x="1605064" y="3367536"/>
                </a:moveTo>
                <a:cubicBezTo>
                  <a:pt x="1588348" y="3374698"/>
                  <a:pt x="1588196" y="3374679"/>
                  <a:pt x="1571479" y="3381842"/>
                </a:cubicBezTo>
                <a:cubicBezTo>
                  <a:pt x="1602483" y="3412846"/>
                  <a:pt x="1584405" y="3407864"/>
                  <a:pt x="1624981" y="3399263"/>
                </a:cubicBezTo>
                <a:cubicBezTo>
                  <a:pt x="1614980" y="3383290"/>
                  <a:pt x="1615066" y="3383499"/>
                  <a:pt x="1605064" y="3367536"/>
                </a:cubicBezTo>
                <a:close/>
                <a:moveTo>
                  <a:pt x="2049263" y="3396148"/>
                </a:moveTo>
                <a:cubicBezTo>
                  <a:pt x="2025384" y="3403321"/>
                  <a:pt x="2025241" y="3403292"/>
                  <a:pt x="2001362" y="3410464"/>
                </a:cubicBezTo>
                <a:cubicBezTo>
                  <a:pt x="2032404" y="3420018"/>
                  <a:pt x="2032527" y="3420199"/>
                  <a:pt x="2063569" y="3429743"/>
                </a:cubicBezTo>
                <a:cubicBezTo>
                  <a:pt x="2056407" y="3413027"/>
                  <a:pt x="2056426" y="3412874"/>
                  <a:pt x="2049263" y="3396148"/>
                </a:cubicBezTo>
                <a:close/>
                <a:moveTo>
                  <a:pt x="3116825" y="3432858"/>
                </a:moveTo>
                <a:cubicBezTo>
                  <a:pt x="3091441" y="3444649"/>
                  <a:pt x="3091183" y="3444697"/>
                  <a:pt x="3065809" y="3456499"/>
                </a:cubicBezTo>
                <a:cubicBezTo>
                  <a:pt x="3110910" y="3464805"/>
                  <a:pt x="3088764" y="3464776"/>
                  <a:pt x="3133618" y="3458365"/>
                </a:cubicBezTo>
                <a:cubicBezTo>
                  <a:pt x="3125255" y="3445821"/>
                  <a:pt x="3125178" y="3445402"/>
                  <a:pt x="3116825" y="3432858"/>
                </a:cubicBezTo>
                <a:close/>
                <a:moveTo>
                  <a:pt x="1375502" y="3445926"/>
                </a:moveTo>
                <a:cubicBezTo>
                  <a:pt x="1352471" y="3443278"/>
                  <a:pt x="1331411" y="3449346"/>
                  <a:pt x="1312047" y="3475158"/>
                </a:cubicBezTo>
                <a:cubicBezTo>
                  <a:pt x="1361758" y="3504152"/>
                  <a:pt x="1398753" y="3484083"/>
                  <a:pt x="1452026" y="3467700"/>
                </a:cubicBezTo>
                <a:cubicBezTo>
                  <a:pt x="1423832" y="3459642"/>
                  <a:pt x="1398543" y="3448564"/>
                  <a:pt x="1375502" y="3445926"/>
                </a:cubicBezTo>
                <a:close/>
                <a:moveTo>
                  <a:pt x="1942878" y="3509382"/>
                </a:moveTo>
                <a:cubicBezTo>
                  <a:pt x="1909445" y="3509972"/>
                  <a:pt x="1909131" y="3510029"/>
                  <a:pt x="1875689" y="3510620"/>
                </a:cubicBezTo>
                <a:cubicBezTo>
                  <a:pt x="1889576" y="3559988"/>
                  <a:pt x="1909331" y="3571818"/>
                  <a:pt x="1953460" y="3541728"/>
                </a:cubicBezTo>
                <a:cubicBezTo>
                  <a:pt x="1948079" y="3525603"/>
                  <a:pt x="1948250" y="3525498"/>
                  <a:pt x="1942878" y="3509382"/>
                </a:cubicBezTo>
                <a:close/>
                <a:moveTo>
                  <a:pt x="2688181" y="3529908"/>
                </a:moveTo>
                <a:cubicBezTo>
                  <a:pt x="2659520" y="3541252"/>
                  <a:pt x="2658987" y="3540966"/>
                  <a:pt x="2630326" y="3552301"/>
                </a:cubicBezTo>
                <a:cubicBezTo>
                  <a:pt x="2666750" y="3557673"/>
                  <a:pt x="2667312" y="3558140"/>
                  <a:pt x="2703735" y="3563503"/>
                </a:cubicBezTo>
                <a:cubicBezTo>
                  <a:pt x="2695972" y="3546786"/>
                  <a:pt x="2695944" y="3546634"/>
                  <a:pt x="2688181" y="3529908"/>
                </a:cubicBezTo>
                <a:close/>
                <a:moveTo>
                  <a:pt x="32972" y="3544214"/>
                </a:moveTo>
                <a:cubicBezTo>
                  <a:pt x="16253" y="3556159"/>
                  <a:pt x="16718" y="3555911"/>
                  <a:pt x="0" y="3567855"/>
                </a:cubicBezTo>
                <a:cubicBezTo>
                  <a:pt x="33437" y="3579800"/>
                  <a:pt x="33130" y="3580181"/>
                  <a:pt x="66566" y="3592116"/>
                </a:cubicBezTo>
                <a:cubicBezTo>
                  <a:pt x="49848" y="3568237"/>
                  <a:pt x="49690" y="3568094"/>
                  <a:pt x="32972" y="3544214"/>
                </a:cubicBezTo>
                <a:close/>
                <a:moveTo>
                  <a:pt x="2904055" y="3544214"/>
                </a:moveTo>
                <a:cubicBezTo>
                  <a:pt x="2904055" y="3563322"/>
                  <a:pt x="2904055" y="3563055"/>
                  <a:pt x="2904055" y="3582162"/>
                </a:cubicBezTo>
                <a:cubicBezTo>
                  <a:pt x="2937488" y="3582162"/>
                  <a:pt x="2937183" y="3582162"/>
                  <a:pt x="2970626" y="3582162"/>
                </a:cubicBezTo>
                <a:cubicBezTo>
                  <a:pt x="2947861" y="3533137"/>
                  <a:pt x="2967644" y="3550120"/>
                  <a:pt x="2904055" y="3544214"/>
                </a:cubicBezTo>
                <a:close/>
                <a:moveTo>
                  <a:pt x="276843" y="3563503"/>
                </a:moveTo>
                <a:cubicBezTo>
                  <a:pt x="276843" y="3582610"/>
                  <a:pt x="276843" y="3582343"/>
                  <a:pt x="276843" y="3601450"/>
                </a:cubicBezTo>
                <a:cubicBezTo>
                  <a:pt x="310280" y="3596678"/>
                  <a:pt x="310595" y="3596888"/>
                  <a:pt x="344032" y="3592116"/>
                </a:cubicBezTo>
                <a:cubicBezTo>
                  <a:pt x="311429" y="3556083"/>
                  <a:pt x="332263" y="3568008"/>
                  <a:pt x="276843" y="3563503"/>
                </a:cubicBezTo>
                <a:close/>
                <a:moveTo>
                  <a:pt x="347143" y="3633178"/>
                </a:moveTo>
                <a:cubicBezTo>
                  <a:pt x="337558" y="3628320"/>
                  <a:pt x="326203" y="3635036"/>
                  <a:pt x="310438" y="3658686"/>
                </a:cubicBezTo>
                <a:cubicBezTo>
                  <a:pt x="341486" y="3668239"/>
                  <a:pt x="341601" y="3668421"/>
                  <a:pt x="372650" y="3677974"/>
                </a:cubicBezTo>
                <a:cubicBezTo>
                  <a:pt x="364657" y="3654666"/>
                  <a:pt x="356728" y="3638045"/>
                  <a:pt x="347143" y="3633178"/>
                </a:cubicBezTo>
                <a:close/>
                <a:moveTo>
                  <a:pt x="2856154" y="3697262"/>
                </a:moveTo>
                <a:cubicBezTo>
                  <a:pt x="2856154" y="3721141"/>
                  <a:pt x="2856154" y="3720665"/>
                  <a:pt x="2856154" y="3744535"/>
                </a:cubicBezTo>
                <a:cubicBezTo>
                  <a:pt x="2894368" y="3739763"/>
                  <a:pt x="2894464" y="3739972"/>
                  <a:pt x="2932668" y="3735210"/>
                </a:cubicBezTo>
                <a:cubicBezTo>
                  <a:pt x="2907027" y="3683908"/>
                  <a:pt x="2928277" y="3703025"/>
                  <a:pt x="2856154" y="3697262"/>
                </a:cubicBezTo>
                <a:close/>
                <a:moveTo>
                  <a:pt x="386958" y="3768805"/>
                </a:moveTo>
                <a:cubicBezTo>
                  <a:pt x="370240" y="3775967"/>
                  <a:pt x="370082" y="3775939"/>
                  <a:pt x="353364" y="3783111"/>
                </a:cubicBezTo>
                <a:cubicBezTo>
                  <a:pt x="378762" y="3814858"/>
                  <a:pt x="362360" y="3808914"/>
                  <a:pt x="401889" y="3800532"/>
                </a:cubicBezTo>
                <a:cubicBezTo>
                  <a:pt x="394276" y="3784559"/>
                  <a:pt x="394571" y="3784768"/>
                  <a:pt x="386958" y="3768805"/>
                </a:cubicBezTo>
                <a:close/>
                <a:moveTo>
                  <a:pt x="3162231" y="3773157"/>
                </a:moveTo>
                <a:cubicBezTo>
                  <a:pt x="3147905" y="3792264"/>
                  <a:pt x="3147953" y="3792617"/>
                  <a:pt x="3133618" y="3811724"/>
                </a:cubicBezTo>
                <a:cubicBezTo>
                  <a:pt x="3164669" y="3799789"/>
                  <a:pt x="3164155" y="3800027"/>
                  <a:pt x="3195206" y="3788083"/>
                </a:cubicBezTo>
                <a:cubicBezTo>
                  <a:pt x="3178490" y="3780920"/>
                  <a:pt x="3178956" y="3780330"/>
                  <a:pt x="3162231" y="3773157"/>
                </a:cubicBezTo>
                <a:close/>
                <a:moveTo>
                  <a:pt x="869101" y="3831013"/>
                </a:moveTo>
                <a:cubicBezTo>
                  <a:pt x="869101" y="3850119"/>
                  <a:pt x="869101" y="3849853"/>
                  <a:pt x="869101" y="3868960"/>
                </a:cubicBezTo>
                <a:cubicBezTo>
                  <a:pt x="902538" y="3868960"/>
                  <a:pt x="902854" y="3868960"/>
                  <a:pt x="936290" y="3868960"/>
                </a:cubicBezTo>
                <a:cubicBezTo>
                  <a:pt x="913527" y="3819935"/>
                  <a:pt x="932687" y="3836918"/>
                  <a:pt x="869101" y="3831013"/>
                </a:cubicBezTo>
                <a:close/>
                <a:moveTo>
                  <a:pt x="1811614" y="3839728"/>
                </a:moveTo>
                <a:cubicBezTo>
                  <a:pt x="1803756" y="3837699"/>
                  <a:pt x="1789192" y="3842461"/>
                  <a:pt x="1748159" y="3840347"/>
                </a:cubicBezTo>
                <a:cubicBezTo>
                  <a:pt x="1751445" y="3861987"/>
                  <a:pt x="1751092" y="3862235"/>
                  <a:pt x="1754378" y="3883895"/>
                </a:cubicBezTo>
                <a:cubicBezTo>
                  <a:pt x="1794088" y="3881352"/>
                  <a:pt x="1794307" y="3880837"/>
                  <a:pt x="1834007" y="3878295"/>
                </a:cubicBezTo>
                <a:cubicBezTo>
                  <a:pt x="1820625" y="3850567"/>
                  <a:pt x="1819472" y="3841747"/>
                  <a:pt x="1811614" y="3839728"/>
                </a:cubicBezTo>
                <a:close/>
                <a:moveTo>
                  <a:pt x="3307811" y="3840347"/>
                </a:moveTo>
                <a:cubicBezTo>
                  <a:pt x="3301829" y="3841766"/>
                  <a:pt x="3295876" y="3848881"/>
                  <a:pt x="3271730" y="3863988"/>
                </a:cubicBezTo>
                <a:cubicBezTo>
                  <a:pt x="3307553" y="3875932"/>
                  <a:pt x="3307449" y="3876304"/>
                  <a:pt x="3343272" y="3888248"/>
                </a:cubicBezTo>
                <a:cubicBezTo>
                  <a:pt x="3343568" y="3869741"/>
                  <a:pt x="3343596" y="3869426"/>
                  <a:pt x="3343891" y="3850919"/>
                </a:cubicBezTo>
                <a:cubicBezTo>
                  <a:pt x="3319717" y="3843290"/>
                  <a:pt x="3313792" y="3838918"/>
                  <a:pt x="3307811" y="3840347"/>
                </a:cubicBezTo>
                <a:close/>
                <a:moveTo>
                  <a:pt x="1461361" y="3859635"/>
                </a:moveTo>
                <a:cubicBezTo>
                  <a:pt x="1461361" y="3883514"/>
                  <a:pt x="1461361" y="3883038"/>
                  <a:pt x="1461361" y="3906907"/>
                </a:cubicBezTo>
                <a:cubicBezTo>
                  <a:pt x="1490022" y="3902135"/>
                  <a:pt x="1489936" y="3902345"/>
                  <a:pt x="1518597" y="3897582"/>
                </a:cubicBezTo>
                <a:cubicBezTo>
                  <a:pt x="1498584" y="3850891"/>
                  <a:pt x="1516396" y="3865741"/>
                  <a:pt x="1461361" y="3859635"/>
                </a:cubicBezTo>
                <a:close/>
                <a:moveTo>
                  <a:pt x="324124" y="3934911"/>
                </a:moveTo>
                <a:cubicBezTo>
                  <a:pt x="317433" y="3933892"/>
                  <a:pt x="304866" y="3938569"/>
                  <a:pt x="270622" y="3939264"/>
                </a:cubicBezTo>
                <a:cubicBezTo>
                  <a:pt x="319004" y="3975916"/>
                  <a:pt x="294281" y="3971868"/>
                  <a:pt x="344032" y="3964772"/>
                </a:cubicBezTo>
                <a:cubicBezTo>
                  <a:pt x="332196" y="3943074"/>
                  <a:pt x="330815" y="3935930"/>
                  <a:pt x="324124" y="3934911"/>
                </a:cubicBezTo>
                <a:close/>
              </a:path>
            </a:pathLst>
          </a:custGeom>
          <a:solidFill>
            <a:srgbClr val="FFFFFF">
              <a:alpha val="3864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3" name="Google Shape;143;p5"/>
          <p:cNvSpPr/>
          <p:nvPr/>
        </p:nvSpPr>
        <p:spPr>
          <a:xfrm rot="-5400000" flipH="1">
            <a:off x="8601764" y="1758842"/>
            <a:ext cx="4309071" cy="2195898"/>
          </a:xfrm>
          <a:custGeom>
            <a:avLst/>
            <a:gdLst/>
            <a:ahLst/>
            <a:cxnLst/>
            <a:rect l="l" t="t" r="r" b="b"/>
            <a:pathLst>
              <a:path w="4309071" h="2195898" extrusionOk="0">
                <a:moveTo>
                  <a:pt x="2219468" y="234"/>
                </a:moveTo>
                <a:cubicBezTo>
                  <a:pt x="2214172" y="-956"/>
                  <a:pt x="2206438" y="2635"/>
                  <a:pt x="2181206" y="5445"/>
                </a:cubicBezTo>
                <a:cubicBezTo>
                  <a:pt x="2170262" y="54679"/>
                  <a:pt x="2167976" y="32439"/>
                  <a:pt x="2181206" y="72129"/>
                </a:cubicBezTo>
                <a:cubicBezTo>
                  <a:pt x="2212372" y="47640"/>
                  <a:pt x="2212077" y="47336"/>
                  <a:pt x="2243242" y="22847"/>
                </a:cubicBezTo>
                <a:cubicBezTo>
                  <a:pt x="2227364" y="6959"/>
                  <a:pt x="2224754" y="1415"/>
                  <a:pt x="2219468" y="234"/>
                </a:cubicBezTo>
                <a:close/>
                <a:moveTo>
                  <a:pt x="2377173" y="383482"/>
                </a:moveTo>
                <a:cubicBezTo>
                  <a:pt x="2368277" y="401285"/>
                  <a:pt x="2368077" y="401618"/>
                  <a:pt x="2359200" y="419430"/>
                </a:cubicBezTo>
                <a:cubicBezTo>
                  <a:pt x="2392594" y="417201"/>
                  <a:pt x="2392490" y="417010"/>
                  <a:pt x="2425884" y="414791"/>
                </a:cubicBezTo>
                <a:cubicBezTo>
                  <a:pt x="2407177" y="377377"/>
                  <a:pt x="2422665" y="389169"/>
                  <a:pt x="2377173" y="383482"/>
                </a:cubicBezTo>
                <a:close/>
                <a:moveTo>
                  <a:pt x="2011899" y="477408"/>
                </a:moveTo>
                <a:cubicBezTo>
                  <a:pt x="1965046" y="489124"/>
                  <a:pt x="1985991" y="478037"/>
                  <a:pt x="1949863" y="508136"/>
                </a:cubicBezTo>
                <a:cubicBezTo>
                  <a:pt x="2003870" y="505288"/>
                  <a:pt x="1983819" y="517956"/>
                  <a:pt x="2011899" y="477408"/>
                </a:cubicBezTo>
                <a:close/>
                <a:moveTo>
                  <a:pt x="3013796" y="504078"/>
                </a:moveTo>
                <a:cubicBezTo>
                  <a:pt x="2984859" y="506298"/>
                  <a:pt x="2984754" y="505917"/>
                  <a:pt x="2955817" y="508136"/>
                </a:cubicBezTo>
                <a:cubicBezTo>
                  <a:pt x="2953036" y="528720"/>
                  <a:pt x="2952826" y="528710"/>
                  <a:pt x="2950017" y="549303"/>
                </a:cubicBezTo>
                <a:cubicBezTo>
                  <a:pt x="3000394" y="547560"/>
                  <a:pt x="2976458" y="557409"/>
                  <a:pt x="3013796" y="504078"/>
                </a:cubicBezTo>
                <a:close/>
                <a:moveTo>
                  <a:pt x="1991611" y="578869"/>
                </a:moveTo>
                <a:cubicBezTo>
                  <a:pt x="1979124" y="580459"/>
                  <a:pt x="1970084" y="591384"/>
                  <a:pt x="1963198" y="615397"/>
                </a:cubicBezTo>
                <a:cubicBezTo>
                  <a:pt x="2001041" y="606491"/>
                  <a:pt x="2000764" y="606329"/>
                  <a:pt x="2038579" y="597423"/>
                </a:cubicBezTo>
                <a:cubicBezTo>
                  <a:pt x="2019719" y="584850"/>
                  <a:pt x="2004088" y="577288"/>
                  <a:pt x="1991611" y="578869"/>
                </a:cubicBezTo>
                <a:close/>
                <a:moveTo>
                  <a:pt x="1264539" y="715705"/>
                </a:moveTo>
                <a:cubicBezTo>
                  <a:pt x="1254814" y="719563"/>
                  <a:pt x="1247870" y="732621"/>
                  <a:pt x="1241927" y="753386"/>
                </a:cubicBezTo>
                <a:cubicBezTo>
                  <a:pt x="1290819" y="765616"/>
                  <a:pt x="1269282" y="771217"/>
                  <a:pt x="1303973" y="730774"/>
                </a:cubicBezTo>
                <a:cubicBezTo>
                  <a:pt x="1286513" y="716810"/>
                  <a:pt x="1274293" y="711847"/>
                  <a:pt x="1264539" y="715705"/>
                </a:cubicBezTo>
                <a:close/>
                <a:moveTo>
                  <a:pt x="3067136" y="762082"/>
                </a:moveTo>
                <a:cubicBezTo>
                  <a:pt x="3009119" y="777913"/>
                  <a:pt x="3023397" y="759320"/>
                  <a:pt x="3009157" y="802097"/>
                </a:cubicBezTo>
                <a:cubicBezTo>
                  <a:pt x="3051896" y="783780"/>
                  <a:pt x="3032407" y="796782"/>
                  <a:pt x="3067136" y="762082"/>
                </a:cubicBezTo>
                <a:close/>
                <a:moveTo>
                  <a:pt x="2283828" y="788761"/>
                </a:moveTo>
                <a:cubicBezTo>
                  <a:pt x="2279380" y="802116"/>
                  <a:pt x="2278990" y="802087"/>
                  <a:pt x="2274551" y="815432"/>
                </a:cubicBezTo>
                <a:cubicBezTo>
                  <a:pt x="2317309" y="815432"/>
                  <a:pt x="2298983" y="823442"/>
                  <a:pt x="2327891" y="788761"/>
                </a:cubicBezTo>
                <a:cubicBezTo>
                  <a:pt x="2305631" y="788761"/>
                  <a:pt x="2306069" y="788761"/>
                  <a:pt x="2283828" y="788761"/>
                </a:cubicBezTo>
                <a:close/>
                <a:moveTo>
                  <a:pt x="2486759" y="991111"/>
                </a:moveTo>
                <a:cubicBezTo>
                  <a:pt x="2481891" y="991291"/>
                  <a:pt x="2478434" y="996064"/>
                  <a:pt x="2461832" y="1007922"/>
                </a:cubicBezTo>
                <a:cubicBezTo>
                  <a:pt x="2490768" y="1005141"/>
                  <a:pt x="2490854" y="1005493"/>
                  <a:pt x="2519810" y="1002702"/>
                </a:cubicBezTo>
                <a:cubicBezTo>
                  <a:pt x="2497998" y="995673"/>
                  <a:pt x="2491626" y="990930"/>
                  <a:pt x="2486759" y="991111"/>
                </a:cubicBezTo>
                <a:close/>
                <a:moveTo>
                  <a:pt x="2626490" y="1006760"/>
                </a:moveTo>
                <a:cubicBezTo>
                  <a:pt x="2626490" y="1029020"/>
                  <a:pt x="2626490" y="1029144"/>
                  <a:pt x="2626490" y="1051404"/>
                </a:cubicBezTo>
                <a:cubicBezTo>
                  <a:pt x="2648750" y="1031373"/>
                  <a:pt x="2648893" y="1031430"/>
                  <a:pt x="2671134" y="1011399"/>
                </a:cubicBezTo>
                <a:cubicBezTo>
                  <a:pt x="2648874" y="1009170"/>
                  <a:pt x="2648731" y="1008979"/>
                  <a:pt x="2626490" y="1006760"/>
                </a:cubicBezTo>
                <a:close/>
                <a:moveTo>
                  <a:pt x="2849137" y="1051404"/>
                </a:moveTo>
                <a:cubicBezTo>
                  <a:pt x="2849137" y="1073664"/>
                  <a:pt x="2849137" y="1073797"/>
                  <a:pt x="2849137" y="1096048"/>
                </a:cubicBezTo>
                <a:cubicBezTo>
                  <a:pt x="2871397" y="1076017"/>
                  <a:pt x="2870949" y="1076074"/>
                  <a:pt x="2893200" y="1056043"/>
                </a:cubicBezTo>
                <a:cubicBezTo>
                  <a:pt x="2870940" y="1053823"/>
                  <a:pt x="2871378" y="1053623"/>
                  <a:pt x="2849137" y="1051404"/>
                </a:cubicBezTo>
                <a:close/>
                <a:moveTo>
                  <a:pt x="1419930" y="1114021"/>
                </a:moveTo>
                <a:cubicBezTo>
                  <a:pt x="1413253" y="1136281"/>
                  <a:pt x="1413282" y="1135834"/>
                  <a:pt x="1406595" y="1158094"/>
                </a:cubicBezTo>
                <a:cubicBezTo>
                  <a:pt x="1448819" y="1146025"/>
                  <a:pt x="1428531" y="1154950"/>
                  <a:pt x="1466888" y="1130842"/>
                </a:cubicBezTo>
                <a:cubicBezTo>
                  <a:pt x="1443381" y="1122213"/>
                  <a:pt x="1443438" y="1122661"/>
                  <a:pt x="1419930" y="1114021"/>
                </a:cubicBezTo>
                <a:close/>
                <a:moveTo>
                  <a:pt x="2385870" y="1144758"/>
                </a:moveTo>
                <a:cubicBezTo>
                  <a:pt x="2379193" y="1162561"/>
                  <a:pt x="2379231" y="1162894"/>
                  <a:pt x="2372535" y="1180706"/>
                </a:cubicBezTo>
                <a:cubicBezTo>
                  <a:pt x="2421217" y="1221263"/>
                  <a:pt x="2467347" y="1177239"/>
                  <a:pt x="2385870" y="1144758"/>
                </a:cubicBezTo>
                <a:close/>
                <a:moveTo>
                  <a:pt x="3196438" y="1184763"/>
                </a:moveTo>
                <a:cubicBezTo>
                  <a:pt x="3196438" y="1207024"/>
                  <a:pt x="3196438" y="1207147"/>
                  <a:pt x="3196438" y="1229407"/>
                </a:cubicBezTo>
                <a:cubicBezTo>
                  <a:pt x="3218688" y="1209376"/>
                  <a:pt x="3218260" y="1209424"/>
                  <a:pt x="3240501" y="1189402"/>
                </a:cubicBezTo>
                <a:cubicBezTo>
                  <a:pt x="3218240" y="1187173"/>
                  <a:pt x="3218679" y="1186983"/>
                  <a:pt x="3196438" y="1184763"/>
                </a:cubicBezTo>
                <a:close/>
                <a:moveTo>
                  <a:pt x="2804493" y="1220711"/>
                </a:moveTo>
                <a:cubicBezTo>
                  <a:pt x="2795588" y="1242971"/>
                  <a:pt x="2795388" y="1243095"/>
                  <a:pt x="2786520" y="1265354"/>
                </a:cubicBezTo>
                <a:cubicBezTo>
                  <a:pt x="2833068" y="1260849"/>
                  <a:pt x="2812466" y="1269488"/>
                  <a:pt x="2849137" y="1238685"/>
                </a:cubicBezTo>
                <a:cubicBezTo>
                  <a:pt x="2826877" y="1229779"/>
                  <a:pt x="2826735" y="1229607"/>
                  <a:pt x="2804493" y="1220711"/>
                </a:cubicBezTo>
                <a:close/>
                <a:moveTo>
                  <a:pt x="3268904" y="1220711"/>
                </a:moveTo>
                <a:cubicBezTo>
                  <a:pt x="3263770" y="1222311"/>
                  <a:pt x="3258255" y="1229121"/>
                  <a:pt x="3236443" y="1242742"/>
                </a:cubicBezTo>
                <a:cubicBezTo>
                  <a:pt x="3246320" y="1259573"/>
                  <a:pt x="3246263" y="1259535"/>
                  <a:pt x="3256150" y="1276365"/>
                </a:cubicBezTo>
                <a:cubicBezTo>
                  <a:pt x="3295298" y="1255115"/>
                  <a:pt x="3280772" y="1270755"/>
                  <a:pt x="3298479" y="1229407"/>
                </a:cubicBezTo>
                <a:cubicBezTo>
                  <a:pt x="3278486" y="1222740"/>
                  <a:pt x="3274057" y="1219120"/>
                  <a:pt x="3268904" y="1220711"/>
                </a:cubicBezTo>
                <a:close/>
                <a:moveTo>
                  <a:pt x="1112634" y="1260716"/>
                </a:moveTo>
                <a:cubicBezTo>
                  <a:pt x="1105957" y="1274070"/>
                  <a:pt x="1105986" y="1274041"/>
                  <a:pt x="1099299" y="1287386"/>
                </a:cubicBezTo>
                <a:cubicBezTo>
                  <a:pt x="1123788" y="1285157"/>
                  <a:pt x="1124083" y="1284967"/>
                  <a:pt x="1148582" y="1282747"/>
                </a:cubicBezTo>
                <a:cubicBezTo>
                  <a:pt x="1130780" y="1271613"/>
                  <a:pt x="1130446" y="1271831"/>
                  <a:pt x="1112634" y="1260716"/>
                </a:cubicBezTo>
                <a:close/>
                <a:moveTo>
                  <a:pt x="3098445" y="1260716"/>
                </a:moveTo>
                <a:cubicBezTo>
                  <a:pt x="3091767" y="1274070"/>
                  <a:pt x="3091806" y="1274041"/>
                  <a:pt x="3085109" y="1287386"/>
                </a:cubicBezTo>
                <a:cubicBezTo>
                  <a:pt x="3114047" y="1278480"/>
                  <a:pt x="3113570" y="1278318"/>
                  <a:pt x="3142516" y="1269412"/>
                </a:cubicBezTo>
                <a:cubicBezTo>
                  <a:pt x="3120257" y="1264964"/>
                  <a:pt x="3120685" y="1265154"/>
                  <a:pt x="3098445" y="1260716"/>
                </a:cubicBezTo>
                <a:close/>
                <a:moveTo>
                  <a:pt x="1793319" y="1323333"/>
                </a:moveTo>
                <a:cubicBezTo>
                  <a:pt x="1770383" y="1325276"/>
                  <a:pt x="1758972" y="1344536"/>
                  <a:pt x="1745199" y="1372035"/>
                </a:cubicBezTo>
                <a:cubicBezTo>
                  <a:pt x="1790586" y="1390751"/>
                  <a:pt x="1800720" y="1367129"/>
                  <a:pt x="1820570" y="1327391"/>
                </a:cubicBezTo>
                <a:cubicBezTo>
                  <a:pt x="1809998" y="1323867"/>
                  <a:pt x="1800968" y="1322676"/>
                  <a:pt x="1793319" y="1323333"/>
                </a:cubicBezTo>
                <a:close/>
                <a:moveTo>
                  <a:pt x="1468631" y="1345365"/>
                </a:moveTo>
                <a:cubicBezTo>
                  <a:pt x="1468631" y="1367624"/>
                  <a:pt x="1468631" y="1367748"/>
                  <a:pt x="1468631" y="1390008"/>
                </a:cubicBezTo>
                <a:cubicBezTo>
                  <a:pt x="1490891" y="1369977"/>
                  <a:pt x="1491034" y="1369453"/>
                  <a:pt x="1513275" y="1349422"/>
                </a:cubicBezTo>
                <a:cubicBezTo>
                  <a:pt x="1491015" y="1347194"/>
                  <a:pt x="1490872" y="1347584"/>
                  <a:pt x="1468631" y="1345365"/>
                </a:cubicBezTo>
                <a:close/>
                <a:moveTo>
                  <a:pt x="1063933" y="1354061"/>
                </a:moveTo>
                <a:cubicBezTo>
                  <a:pt x="1059485" y="1367415"/>
                  <a:pt x="1059094" y="1367396"/>
                  <a:pt x="1054656" y="1380731"/>
                </a:cubicBezTo>
                <a:cubicBezTo>
                  <a:pt x="1079144" y="1376283"/>
                  <a:pt x="1079440" y="1376473"/>
                  <a:pt x="1103938" y="1372035"/>
                </a:cubicBezTo>
                <a:cubicBezTo>
                  <a:pt x="1083907" y="1363129"/>
                  <a:pt x="1083993" y="1362957"/>
                  <a:pt x="1063933" y="1354061"/>
                </a:cubicBezTo>
                <a:close/>
                <a:moveTo>
                  <a:pt x="2853195" y="1362757"/>
                </a:moveTo>
                <a:cubicBezTo>
                  <a:pt x="2848737" y="1378340"/>
                  <a:pt x="2848927" y="1378483"/>
                  <a:pt x="2844499" y="1394066"/>
                </a:cubicBezTo>
                <a:cubicBezTo>
                  <a:pt x="2888809" y="1406734"/>
                  <a:pt x="2868720" y="1411392"/>
                  <a:pt x="2902477" y="1372035"/>
                </a:cubicBezTo>
                <a:cubicBezTo>
                  <a:pt x="2877988" y="1367587"/>
                  <a:pt x="2877693" y="1367196"/>
                  <a:pt x="2853195" y="1362757"/>
                </a:cubicBezTo>
                <a:close/>
                <a:moveTo>
                  <a:pt x="2586485" y="1367396"/>
                </a:moveTo>
                <a:cubicBezTo>
                  <a:pt x="2582037" y="1380750"/>
                  <a:pt x="2581647" y="1380731"/>
                  <a:pt x="2577208" y="1394066"/>
                </a:cubicBezTo>
                <a:cubicBezTo>
                  <a:pt x="2620833" y="1400305"/>
                  <a:pt x="2601059" y="1406163"/>
                  <a:pt x="2635186" y="1372035"/>
                </a:cubicBezTo>
                <a:cubicBezTo>
                  <a:pt x="2610708" y="1369806"/>
                  <a:pt x="2610984" y="1369615"/>
                  <a:pt x="2586485" y="1367396"/>
                </a:cubicBezTo>
                <a:close/>
                <a:moveTo>
                  <a:pt x="258013" y="1398704"/>
                </a:moveTo>
                <a:cubicBezTo>
                  <a:pt x="253927" y="1397952"/>
                  <a:pt x="249174" y="1401438"/>
                  <a:pt x="231343" y="1407401"/>
                </a:cubicBezTo>
                <a:cubicBezTo>
                  <a:pt x="231343" y="1434119"/>
                  <a:pt x="231343" y="1434023"/>
                  <a:pt x="231343" y="1460741"/>
                </a:cubicBezTo>
                <a:cubicBezTo>
                  <a:pt x="269472" y="1441681"/>
                  <a:pt x="251984" y="1455950"/>
                  <a:pt x="280045" y="1416678"/>
                </a:cubicBezTo>
                <a:cubicBezTo>
                  <a:pt x="265252" y="1404848"/>
                  <a:pt x="262081" y="1399467"/>
                  <a:pt x="258013" y="1398704"/>
                </a:cubicBezTo>
                <a:close/>
                <a:moveTo>
                  <a:pt x="1571254" y="1420736"/>
                </a:moveTo>
                <a:cubicBezTo>
                  <a:pt x="1513237" y="1436567"/>
                  <a:pt x="1527515" y="1417974"/>
                  <a:pt x="1513275" y="1460741"/>
                </a:cubicBezTo>
                <a:cubicBezTo>
                  <a:pt x="1556014" y="1442434"/>
                  <a:pt x="1536535" y="1455435"/>
                  <a:pt x="1571254" y="1420736"/>
                </a:cubicBezTo>
                <a:close/>
                <a:moveTo>
                  <a:pt x="355997" y="1447406"/>
                </a:moveTo>
                <a:cubicBezTo>
                  <a:pt x="349320" y="1460760"/>
                  <a:pt x="349358" y="1460741"/>
                  <a:pt x="342662" y="1474076"/>
                </a:cubicBezTo>
                <a:cubicBezTo>
                  <a:pt x="371599" y="1467399"/>
                  <a:pt x="371703" y="1467418"/>
                  <a:pt x="400641" y="1460741"/>
                </a:cubicBezTo>
                <a:cubicBezTo>
                  <a:pt x="378381" y="1454064"/>
                  <a:pt x="378238" y="1454092"/>
                  <a:pt x="355997" y="1447406"/>
                </a:cubicBezTo>
                <a:close/>
                <a:moveTo>
                  <a:pt x="1139304" y="1501327"/>
                </a:moveTo>
                <a:cubicBezTo>
                  <a:pt x="1134856" y="1519139"/>
                  <a:pt x="1135047" y="1518891"/>
                  <a:pt x="1130608" y="1536703"/>
                </a:cubicBezTo>
                <a:cubicBezTo>
                  <a:pt x="1161774" y="1521120"/>
                  <a:pt x="1161488" y="1520967"/>
                  <a:pt x="1192644" y="1505394"/>
                </a:cubicBezTo>
                <a:cubicBezTo>
                  <a:pt x="1165936" y="1503165"/>
                  <a:pt x="1165984" y="1503546"/>
                  <a:pt x="1139304" y="1501327"/>
                </a:cubicBezTo>
                <a:close/>
                <a:moveTo>
                  <a:pt x="814035" y="1549457"/>
                </a:moveTo>
                <a:cubicBezTo>
                  <a:pt x="796376" y="1551267"/>
                  <a:pt x="777288" y="1560258"/>
                  <a:pt x="756638" y="1568012"/>
                </a:cubicBezTo>
                <a:cubicBezTo>
                  <a:pt x="774449" y="1592491"/>
                  <a:pt x="774221" y="1592215"/>
                  <a:pt x="792004" y="1616713"/>
                </a:cubicBezTo>
                <a:cubicBezTo>
                  <a:pt x="846011" y="1598710"/>
                  <a:pt x="822198" y="1613188"/>
                  <a:pt x="863317" y="1572069"/>
                </a:cubicBezTo>
                <a:cubicBezTo>
                  <a:pt x="847763" y="1552619"/>
                  <a:pt x="831714" y="1547647"/>
                  <a:pt x="814035" y="1549457"/>
                </a:cubicBezTo>
                <a:close/>
                <a:moveTo>
                  <a:pt x="511959" y="1612074"/>
                </a:moveTo>
                <a:cubicBezTo>
                  <a:pt x="505282" y="1634334"/>
                  <a:pt x="505320" y="1634467"/>
                  <a:pt x="498624" y="1656718"/>
                </a:cubicBezTo>
                <a:cubicBezTo>
                  <a:pt x="547573" y="1651984"/>
                  <a:pt x="526456" y="1663185"/>
                  <a:pt x="556031" y="1616713"/>
                </a:cubicBezTo>
                <a:cubicBezTo>
                  <a:pt x="533772" y="1614484"/>
                  <a:pt x="534210" y="1614294"/>
                  <a:pt x="511959" y="1612074"/>
                </a:cubicBezTo>
                <a:close/>
                <a:moveTo>
                  <a:pt x="8696" y="1616713"/>
                </a:moveTo>
                <a:cubicBezTo>
                  <a:pt x="4248" y="1634515"/>
                  <a:pt x="4439" y="1634848"/>
                  <a:pt x="0" y="1652660"/>
                </a:cubicBezTo>
                <a:cubicBezTo>
                  <a:pt x="52578" y="1658499"/>
                  <a:pt x="30432" y="1666252"/>
                  <a:pt x="66675" y="1630048"/>
                </a:cubicBezTo>
                <a:cubicBezTo>
                  <a:pt x="37738" y="1623371"/>
                  <a:pt x="37633" y="1623390"/>
                  <a:pt x="8696" y="1616713"/>
                </a:cubicBezTo>
                <a:close/>
                <a:moveTo>
                  <a:pt x="2051914" y="1630048"/>
                </a:moveTo>
                <a:cubicBezTo>
                  <a:pt x="2045237" y="1652308"/>
                  <a:pt x="2045265" y="1652441"/>
                  <a:pt x="2038579" y="1674692"/>
                </a:cubicBezTo>
                <a:cubicBezTo>
                  <a:pt x="2065287" y="1659108"/>
                  <a:pt x="2065220" y="1658966"/>
                  <a:pt x="2091919" y="1643382"/>
                </a:cubicBezTo>
                <a:cubicBezTo>
                  <a:pt x="2071888" y="1636706"/>
                  <a:pt x="2071954" y="1636725"/>
                  <a:pt x="2051914" y="1630048"/>
                </a:cubicBezTo>
                <a:close/>
                <a:moveTo>
                  <a:pt x="3401101" y="1652660"/>
                </a:moveTo>
                <a:cubicBezTo>
                  <a:pt x="3394424" y="1666014"/>
                  <a:pt x="3394463" y="1665986"/>
                  <a:pt x="3387767" y="1679330"/>
                </a:cubicBezTo>
                <a:cubicBezTo>
                  <a:pt x="3412255" y="1677101"/>
                  <a:pt x="3411969" y="1676911"/>
                  <a:pt x="3436468" y="1674692"/>
                </a:cubicBezTo>
                <a:cubicBezTo>
                  <a:pt x="3418665" y="1663557"/>
                  <a:pt x="3418904" y="1663776"/>
                  <a:pt x="3401101" y="1652660"/>
                </a:cubicBezTo>
                <a:close/>
                <a:moveTo>
                  <a:pt x="904484" y="1681645"/>
                </a:moveTo>
                <a:cubicBezTo>
                  <a:pt x="894226" y="1686874"/>
                  <a:pt x="886635" y="1702085"/>
                  <a:pt x="881291" y="1723393"/>
                </a:cubicBezTo>
                <a:cubicBezTo>
                  <a:pt x="930183" y="1735613"/>
                  <a:pt x="908656" y="1741804"/>
                  <a:pt x="943337" y="1701362"/>
                </a:cubicBezTo>
                <a:cubicBezTo>
                  <a:pt x="927373" y="1681406"/>
                  <a:pt x="914743" y="1676435"/>
                  <a:pt x="904484" y="1681645"/>
                </a:cubicBezTo>
                <a:close/>
                <a:moveTo>
                  <a:pt x="2029873" y="1777314"/>
                </a:moveTo>
                <a:cubicBezTo>
                  <a:pt x="2023196" y="1795126"/>
                  <a:pt x="2023234" y="1794878"/>
                  <a:pt x="2016538" y="1812680"/>
                </a:cubicBezTo>
                <a:cubicBezTo>
                  <a:pt x="2049932" y="1806003"/>
                  <a:pt x="2049828" y="1806032"/>
                  <a:pt x="2083222" y="1799345"/>
                </a:cubicBezTo>
                <a:cubicBezTo>
                  <a:pt x="2056505" y="1788220"/>
                  <a:pt x="2056552" y="1788449"/>
                  <a:pt x="2029873" y="1777314"/>
                </a:cubicBezTo>
                <a:close/>
                <a:moveTo>
                  <a:pt x="124654" y="1794706"/>
                </a:moveTo>
                <a:cubicBezTo>
                  <a:pt x="115757" y="1810289"/>
                  <a:pt x="115576" y="1810423"/>
                  <a:pt x="106680" y="1826015"/>
                </a:cubicBezTo>
                <a:cubicBezTo>
                  <a:pt x="154619" y="1838007"/>
                  <a:pt x="131569" y="1841008"/>
                  <a:pt x="175679" y="1816738"/>
                </a:cubicBezTo>
                <a:cubicBezTo>
                  <a:pt x="150085" y="1805889"/>
                  <a:pt x="150285" y="1805555"/>
                  <a:pt x="124654" y="1794706"/>
                </a:cubicBezTo>
                <a:close/>
                <a:moveTo>
                  <a:pt x="476012" y="1799345"/>
                </a:moveTo>
                <a:cubicBezTo>
                  <a:pt x="464887" y="1830511"/>
                  <a:pt x="465115" y="1830234"/>
                  <a:pt x="453980" y="1861381"/>
                </a:cubicBezTo>
                <a:cubicBezTo>
                  <a:pt x="485146" y="1839131"/>
                  <a:pt x="484861" y="1839569"/>
                  <a:pt x="516026" y="1817319"/>
                </a:cubicBezTo>
                <a:cubicBezTo>
                  <a:pt x="495986" y="1808422"/>
                  <a:pt x="496062" y="1808251"/>
                  <a:pt x="476012" y="1799345"/>
                </a:cubicBezTo>
                <a:close/>
                <a:moveTo>
                  <a:pt x="961311" y="1826015"/>
                </a:moveTo>
                <a:cubicBezTo>
                  <a:pt x="903980" y="1843217"/>
                  <a:pt x="866156" y="1851704"/>
                  <a:pt x="836648" y="1906034"/>
                </a:cubicBezTo>
                <a:cubicBezTo>
                  <a:pt x="885120" y="1909159"/>
                  <a:pt x="938527" y="1867982"/>
                  <a:pt x="961311" y="1826015"/>
                </a:cubicBezTo>
                <a:close/>
                <a:moveTo>
                  <a:pt x="1717948" y="1857323"/>
                </a:moveTo>
                <a:cubicBezTo>
                  <a:pt x="1713491" y="1872907"/>
                  <a:pt x="1713681" y="1873049"/>
                  <a:pt x="1709252" y="1888633"/>
                </a:cubicBezTo>
                <a:cubicBezTo>
                  <a:pt x="1722606" y="1893090"/>
                  <a:pt x="1722568" y="1892890"/>
                  <a:pt x="1735922" y="1897338"/>
                </a:cubicBezTo>
                <a:cubicBezTo>
                  <a:pt x="1740370" y="1881755"/>
                  <a:pt x="1740760" y="1881613"/>
                  <a:pt x="1745199" y="1866020"/>
                </a:cubicBezTo>
                <a:cubicBezTo>
                  <a:pt x="1731845" y="1861572"/>
                  <a:pt x="1731302" y="1861772"/>
                  <a:pt x="1717948" y="1857323"/>
                </a:cubicBezTo>
                <a:close/>
                <a:moveTo>
                  <a:pt x="3249778" y="1897338"/>
                </a:moveTo>
                <a:cubicBezTo>
                  <a:pt x="3172406" y="1912807"/>
                  <a:pt x="3188961" y="1888985"/>
                  <a:pt x="3173826" y="1941982"/>
                </a:cubicBezTo>
                <a:cubicBezTo>
                  <a:pt x="3216107" y="1956069"/>
                  <a:pt x="3231461" y="1934019"/>
                  <a:pt x="3249778" y="1897338"/>
                </a:cubicBezTo>
                <a:close/>
                <a:moveTo>
                  <a:pt x="3499085" y="1919370"/>
                </a:moveTo>
                <a:cubicBezTo>
                  <a:pt x="3492408" y="1932724"/>
                  <a:pt x="3492446" y="1932695"/>
                  <a:pt x="3485750" y="1946040"/>
                </a:cubicBezTo>
                <a:cubicBezTo>
                  <a:pt x="3514687" y="1937134"/>
                  <a:pt x="3514211" y="1937543"/>
                  <a:pt x="3543157" y="1928647"/>
                </a:cubicBezTo>
                <a:cubicBezTo>
                  <a:pt x="3520897" y="1924189"/>
                  <a:pt x="3521335" y="1923808"/>
                  <a:pt x="3499085" y="1919370"/>
                </a:cubicBezTo>
                <a:close/>
                <a:moveTo>
                  <a:pt x="1000735" y="1936762"/>
                </a:moveTo>
                <a:cubicBezTo>
                  <a:pt x="989714" y="1938353"/>
                  <a:pt x="981227" y="1949621"/>
                  <a:pt x="974646" y="1972709"/>
                </a:cubicBezTo>
                <a:cubicBezTo>
                  <a:pt x="1023071" y="1990864"/>
                  <a:pt x="1000535" y="1994341"/>
                  <a:pt x="1041321" y="1959375"/>
                </a:cubicBezTo>
                <a:cubicBezTo>
                  <a:pt x="1025204" y="1943248"/>
                  <a:pt x="1011736" y="1935162"/>
                  <a:pt x="1000735" y="1936762"/>
                </a:cubicBezTo>
                <a:close/>
                <a:moveTo>
                  <a:pt x="3387767" y="1950678"/>
                </a:moveTo>
                <a:cubicBezTo>
                  <a:pt x="3383318" y="1964032"/>
                  <a:pt x="3382928" y="1963994"/>
                  <a:pt x="3378489" y="1977348"/>
                </a:cubicBezTo>
                <a:cubicBezTo>
                  <a:pt x="3402978" y="1972891"/>
                  <a:pt x="3403273" y="1973091"/>
                  <a:pt x="3427771" y="1968652"/>
                </a:cubicBezTo>
                <a:cubicBezTo>
                  <a:pt x="3407740" y="1959746"/>
                  <a:pt x="3407817" y="1959575"/>
                  <a:pt x="3387767" y="1950678"/>
                </a:cubicBezTo>
                <a:close/>
                <a:moveTo>
                  <a:pt x="1328899" y="2018515"/>
                </a:moveTo>
                <a:cubicBezTo>
                  <a:pt x="1324032" y="2018925"/>
                  <a:pt x="1320317" y="2024821"/>
                  <a:pt x="1303973" y="2038804"/>
                </a:cubicBezTo>
                <a:cubicBezTo>
                  <a:pt x="1332909" y="2034908"/>
                  <a:pt x="1333014" y="2034593"/>
                  <a:pt x="1361951" y="2030688"/>
                </a:cubicBezTo>
                <a:cubicBezTo>
                  <a:pt x="1339863" y="2022849"/>
                  <a:pt x="1333795" y="2018106"/>
                  <a:pt x="1328899" y="2018515"/>
                </a:cubicBezTo>
                <a:close/>
                <a:moveTo>
                  <a:pt x="1634452" y="2030107"/>
                </a:moveTo>
                <a:cubicBezTo>
                  <a:pt x="1600067" y="2034850"/>
                  <a:pt x="1578559" y="2056196"/>
                  <a:pt x="1557919" y="2093306"/>
                </a:cubicBezTo>
                <a:cubicBezTo>
                  <a:pt x="1619755" y="2093306"/>
                  <a:pt x="1625746" y="2078313"/>
                  <a:pt x="1673876" y="2030688"/>
                </a:cubicBezTo>
                <a:cubicBezTo>
                  <a:pt x="1659169" y="2028583"/>
                  <a:pt x="1645920" y="2028517"/>
                  <a:pt x="1634452" y="2030107"/>
                </a:cubicBezTo>
                <a:close/>
                <a:moveTo>
                  <a:pt x="3917699" y="2035327"/>
                </a:moveTo>
                <a:cubicBezTo>
                  <a:pt x="3913585" y="2037861"/>
                  <a:pt x="3912822" y="2045604"/>
                  <a:pt x="3903793" y="2066636"/>
                </a:cubicBezTo>
                <a:cubicBezTo>
                  <a:pt x="3939874" y="2095506"/>
                  <a:pt x="3959228" y="2078427"/>
                  <a:pt x="3953075" y="2035327"/>
                </a:cubicBezTo>
                <a:cubicBezTo>
                  <a:pt x="3929615" y="2035327"/>
                  <a:pt x="3921814" y="2032793"/>
                  <a:pt x="3917699" y="2035327"/>
                </a:cubicBezTo>
                <a:close/>
                <a:moveTo>
                  <a:pt x="3543157" y="2079970"/>
                </a:moveTo>
                <a:cubicBezTo>
                  <a:pt x="3534251" y="2093325"/>
                  <a:pt x="3534651" y="2093296"/>
                  <a:pt x="3525755" y="2106641"/>
                </a:cubicBezTo>
                <a:cubicBezTo>
                  <a:pt x="3552473" y="2104412"/>
                  <a:pt x="3552415" y="2104231"/>
                  <a:pt x="3579104" y="2102002"/>
                </a:cubicBezTo>
                <a:cubicBezTo>
                  <a:pt x="3561293" y="2090877"/>
                  <a:pt x="3560940" y="2091096"/>
                  <a:pt x="3543157" y="2079970"/>
                </a:cubicBezTo>
                <a:close/>
                <a:moveTo>
                  <a:pt x="2169033" y="2089829"/>
                </a:moveTo>
                <a:cubicBezTo>
                  <a:pt x="2143992" y="2095944"/>
                  <a:pt x="2143620" y="2095878"/>
                  <a:pt x="2118589" y="2102002"/>
                </a:cubicBezTo>
                <a:cubicBezTo>
                  <a:pt x="2117055" y="2123290"/>
                  <a:pt x="2117217" y="2123043"/>
                  <a:pt x="2115683" y="2144331"/>
                </a:cubicBezTo>
                <a:cubicBezTo>
                  <a:pt x="2157289" y="2141283"/>
                  <a:pt x="2182035" y="2135397"/>
                  <a:pt x="2169033" y="2089829"/>
                </a:cubicBezTo>
                <a:close/>
                <a:moveTo>
                  <a:pt x="4282392" y="2106060"/>
                </a:moveTo>
                <a:cubicBezTo>
                  <a:pt x="4252817" y="2135635"/>
                  <a:pt x="4265152" y="2119128"/>
                  <a:pt x="4247026" y="2155342"/>
                </a:cubicBezTo>
                <a:cubicBezTo>
                  <a:pt x="4278192" y="2139759"/>
                  <a:pt x="4277907" y="2139626"/>
                  <a:pt x="4309072" y="2124033"/>
                </a:cubicBezTo>
                <a:cubicBezTo>
                  <a:pt x="4295851" y="2114994"/>
                  <a:pt x="4295613" y="2115099"/>
                  <a:pt x="4282392" y="2106060"/>
                </a:cubicBezTo>
                <a:close/>
                <a:moveTo>
                  <a:pt x="596617" y="2128672"/>
                </a:moveTo>
                <a:cubicBezTo>
                  <a:pt x="587712" y="2144255"/>
                  <a:pt x="587512" y="2144398"/>
                  <a:pt x="578644" y="2159981"/>
                </a:cubicBezTo>
                <a:cubicBezTo>
                  <a:pt x="595894" y="2169439"/>
                  <a:pt x="595579" y="2169067"/>
                  <a:pt x="612848" y="2178535"/>
                </a:cubicBezTo>
                <a:cubicBezTo>
                  <a:pt x="626764" y="2160171"/>
                  <a:pt x="626736" y="2160381"/>
                  <a:pt x="640680" y="2142007"/>
                </a:cubicBezTo>
                <a:cubicBezTo>
                  <a:pt x="618420" y="2135330"/>
                  <a:pt x="618858" y="2135358"/>
                  <a:pt x="596617" y="2128672"/>
                </a:cubicBezTo>
                <a:close/>
                <a:moveTo>
                  <a:pt x="2603878" y="2146645"/>
                </a:moveTo>
                <a:cubicBezTo>
                  <a:pt x="2599430" y="2160000"/>
                  <a:pt x="2599621" y="2159971"/>
                  <a:pt x="2595182" y="2173316"/>
                </a:cubicBezTo>
                <a:cubicBezTo>
                  <a:pt x="2619670" y="2168867"/>
                  <a:pt x="2619384" y="2169067"/>
                  <a:pt x="2643883" y="2164619"/>
                </a:cubicBezTo>
                <a:cubicBezTo>
                  <a:pt x="2623852" y="2155713"/>
                  <a:pt x="2623938" y="2155551"/>
                  <a:pt x="2603878" y="2146645"/>
                </a:cubicBezTo>
                <a:close/>
                <a:moveTo>
                  <a:pt x="3674764" y="2148389"/>
                </a:moveTo>
                <a:cubicBezTo>
                  <a:pt x="3651780" y="2142636"/>
                  <a:pt x="3644579" y="2154875"/>
                  <a:pt x="3632445" y="2191289"/>
                </a:cubicBezTo>
                <a:cubicBezTo>
                  <a:pt x="3684718" y="2197824"/>
                  <a:pt x="3659658" y="2204062"/>
                  <a:pt x="3703758" y="2159981"/>
                </a:cubicBezTo>
                <a:cubicBezTo>
                  <a:pt x="3691757" y="2154408"/>
                  <a:pt x="3682441" y="2150313"/>
                  <a:pt x="3674764" y="2148389"/>
                </a:cubicBezTo>
                <a:close/>
              </a:path>
            </a:pathLst>
          </a:custGeom>
          <a:solidFill>
            <a:srgbClr val="FFFFFF">
              <a:alpha val="3864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44" name="Google Shape;144;p5"/>
          <p:cNvGrpSpPr/>
          <p:nvPr/>
        </p:nvGrpSpPr>
        <p:grpSpPr>
          <a:xfrm rot="1825325">
            <a:off x="705167" y="5522461"/>
            <a:ext cx="1714581" cy="2251841"/>
            <a:chOff x="3749116" y="2023694"/>
            <a:chExt cx="791581" cy="1039621"/>
          </a:xfrm>
        </p:grpSpPr>
        <p:sp>
          <p:nvSpPr>
            <p:cNvPr id="145" name="Google Shape;145;p5"/>
            <p:cNvSpPr/>
            <p:nvPr/>
          </p:nvSpPr>
          <p:spPr>
            <a:xfrm>
              <a:off x="3749116" y="2625556"/>
              <a:ext cx="228161" cy="437759"/>
            </a:xfrm>
            <a:custGeom>
              <a:avLst/>
              <a:gdLst/>
              <a:ahLst/>
              <a:cxnLst/>
              <a:rect l="l" t="t" r="r" b="b"/>
              <a:pathLst>
                <a:path w="228161" h="437759" extrusionOk="0">
                  <a:moveTo>
                    <a:pt x="0" y="437760"/>
                  </a:moveTo>
                  <a:cubicBezTo>
                    <a:pt x="0" y="361912"/>
                    <a:pt x="24946" y="321069"/>
                    <a:pt x="57769" y="255413"/>
                  </a:cubicBezTo>
                  <a:cubicBezTo>
                    <a:pt x="123892" y="123168"/>
                    <a:pt x="109452" y="144761"/>
                    <a:pt x="209502" y="18907"/>
                  </a:cubicBezTo>
                  <a:lnTo>
                    <a:pt x="228162" y="0"/>
                  </a:lnTo>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6" name="Google Shape;146;p5"/>
            <p:cNvSpPr/>
            <p:nvPr/>
          </p:nvSpPr>
          <p:spPr>
            <a:xfrm>
              <a:off x="3795131" y="2277860"/>
              <a:ext cx="142602" cy="488638"/>
            </a:xfrm>
            <a:custGeom>
              <a:avLst/>
              <a:gdLst/>
              <a:ahLst/>
              <a:cxnLst/>
              <a:rect l="l" t="t" r="r" b="b"/>
              <a:pathLst>
                <a:path w="142602" h="488638" extrusionOk="0">
                  <a:moveTo>
                    <a:pt x="71047" y="488638"/>
                  </a:moveTo>
                  <a:cubicBezTo>
                    <a:pt x="71047" y="488638"/>
                    <a:pt x="64122" y="407837"/>
                    <a:pt x="58169" y="387054"/>
                  </a:cubicBezTo>
                  <a:cubicBezTo>
                    <a:pt x="42948" y="333933"/>
                    <a:pt x="18317" y="283022"/>
                    <a:pt x="8154" y="228348"/>
                  </a:cubicBezTo>
                  <a:cubicBezTo>
                    <a:pt x="515" y="187267"/>
                    <a:pt x="-743" y="145166"/>
                    <a:pt x="333" y="103637"/>
                  </a:cubicBezTo>
                  <a:cubicBezTo>
                    <a:pt x="1229" y="68843"/>
                    <a:pt x="43282" y="-38076"/>
                    <a:pt x="91945" y="14093"/>
                  </a:cubicBezTo>
                  <a:cubicBezTo>
                    <a:pt x="123825" y="48269"/>
                    <a:pt x="85192" y="116791"/>
                    <a:pt x="89954" y="161054"/>
                  </a:cubicBezTo>
                  <a:cubicBezTo>
                    <a:pt x="91469" y="175161"/>
                    <a:pt x="94745" y="190086"/>
                    <a:pt x="101013" y="202802"/>
                  </a:cubicBezTo>
                  <a:cubicBezTo>
                    <a:pt x="115348" y="231863"/>
                    <a:pt x="151343" y="262276"/>
                    <a:pt x="140646" y="298443"/>
                  </a:cubicBezTo>
                  <a:cubicBezTo>
                    <a:pt x="130664" y="332190"/>
                    <a:pt x="92364" y="374423"/>
                    <a:pt x="80125" y="420163"/>
                  </a:cubicBezTo>
                  <a:lnTo>
                    <a:pt x="71047" y="488638"/>
                  </a:lnTo>
                  <a:close/>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7" name="Google Shape;147;p5"/>
            <p:cNvSpPr/>
            <p:nvPr/>
          </p:nvSpPr>
          <p:spPr>
            <a:xfrm>
              <a:off x="3996632" y="2023694"/>
              <a:ext cx="270355" cy="585050"/>
            </a:xfrm>
            <a:custGeom>
              <a:avLst/>
              <a:gdLst/>
              <a:ahLst/>
              <a:cxnLst/>
              <a:rect l="l" t="t" r="r" b="b"/>
              <a:pathLst>
                <a:path w="270355" h="585050" extrusionOk="0">
                  <a:moveTo>
                    <a:pt x="0" y="585051"/>
                  </a:moveTo>
                  <a:cubicBezTo>
                    <a:pt x="0" y="585051"/>
                    <a:pt x="45168" y="485391"/>
                    <a:pt x="51683" y="456692"/>
                  </a:cubicBezTo>
                  <a:cubicBezTo>
                    <a:pt x="71828" y="368024"/>
                    <a:pt x="83706" y="279346"/>
                    <a:pt x="103527" y="190535"/>
                  </a:cubicBezTo>
                  <a:cubicBezTo>
                    <a:pt x="110262" y="160350"/>
                    <a:pt x="112776" y="125889"/>
                    <a:pt x="128578" y="98523"/>
                  </a:cubicBezTo>
                  <a:cubicBezTo>
                    <a:pt x="152648" y="56871"/>
                    <a:pt x="174936" y="7817"/>
                    <a:pt x="227848" y="1454"/>
                  </a:cubicBezTo>
                  <a:cubicBezTo>
                    <a:pt x="235620" y="521"/>
                    <a:pt x="246688" y="-1908"/>
                    <a:pt x="253813" y="2845"/>
                  </a:cubicBezTo>
                  <a:cubicBezTo>
                    <a:pt x="296313" y="31239"/>
                    <a:pt x="245040" y="130051"/>
                    <a:pt x="231924" y="164132"/>
                  </a:cubicBezTo>
                  <a:cubicBezTo>
                    <a:pt x="224114" y="184448"/>
                    <a:pt x="213141" y="208213"/>
                    <a:pt x="210807" y="229883"/>
                  </a:cubicBezTo>
                  <a:cubicBezTo>
                    <a:pt x="206912" y="266125"/>
                    <a:pt x="214903" y="310683"/>
                    <a:pt x="194072" y="342830"/>
                  </a:cubicBezTo>
                  <a:cubicBezTo>
                    <a:pt x="155286" y="402657"/>
                    <a:pt x="112976" y="424869"/>
                    <a:pt x="70933" y="478409"/>
                  </a:cubicBezTo>
                  <a:lnTo>
                    <a:pt x="0" y="585051"/>
                  </a:lnTo>
                  <a:close/>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8" name="Google Shape;148;p5"/>
            <p:cNvSpPr/>
            <p:nvPr/>
          </p:nvSpPr>
          <p:spPr>
            <a:xfrm>
              <a:off x="3977278" y="2259805"/>
              <a:ext cx="563419" cy="365751"/>
            </a:xfrm>
            <a:custGeom>
              <a:avLst/>
              <a:gdLst/>
              <a:ahLst/>
              <a:cxnLst/>
              <a:rect l="l" t="t" r="r" b="b"/>
              <a:pathLst>
                <a:path w="563419" h="365751" extrusionOk="0">
                  <a:moveTo>
                    <a:pt x="0" y="365751"/>
                  </a:moveTo>
                  <a:cubicBezTo>
                    <a:pt x="0" y="365751"/>
                    <a:pt x="22936" y="345692"/>
                    <a:pt x="27346" y="342158"/>
                  </a:cubicBezTo>
                  <a:cubicBezTo>
                    <a:pt x="58921" y="316859"/>
                    <a:pt x="91545" y="302305"/>
                    <a:pt x="127987" y="285141"/>
                  </a:cubicBezTo>
                  <a:cubicBezTo>
                    <a:pt x="182442" y="259491"/>
                    <a:pt x="235772" y="232640"/>
                    <a:pt x="289712" y="206027"/>
                  </a:cubicBezTo>
                  <a:cubicBezTo>
                    <a:pt x="353901" y="174365"/>
                    <a:pt x="428196" y="160345"/>
                    <a:pt x="494528" y="132779"/>
                  </a:cubicBezTo>
                  <a:cubicBezTo>
                    <a:pt x="524789" y="120206"/>
                    <a:pt x="579310" y="71867"/>
                    <a:pt x="558994" y="30062"/>
                  </a:cubicBezTo>
                  <a:cubicBezTo>
                    <a:pt x="529847" y="-29898"/>
                    <a:pt x="427587" y="14679"/>
                    <a:pt x="388125" y="36663"/>
                  </a:cubicBezTo>
                  <a:cubicBezTo>
                    <a:pt x="366817" y="48531"/>
                    <a:pt x="349205" y="65342"/>
                    <a:pt x="328898" y="78392"/>
                  </a:cubicBezTo>
                  <a:cubicBezTo>
                    <a:pt x="217599" y="149915"/>
                    <a:pt x="111614" y="221781"/>
                    <a:pt x="39691" y="333262"/>
                  </a:cubicBezTo>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9" name="Google Shape;149;p5"/>
            <p:cNvSpPr/>
            <p:nvPr/>
          </p:nvSpPr>
          <p:spPr>
            <a:xfrm>
              <a:off x="3831288" y="2586850"/>
              <a:ext cx="536810" cy="245132"/>
            </a:xfrm>
            <a:custGeom>
              <a:avLst/>
              <a:gdLst/>
              <a:ahLst/>
              <a:cxnLst/>
              <a:rect l="l" t="t" r="r" b="b"/>
              <a:pathLst>
                <a:path w="536810" h="245132" extrusionOk="0">
                  <a:moveTo>
                    <a:pt x="0" y="245132"/>
                  </a:moveTo>
                  <a:cubicBezTo>
                    <a:pt x="0" y="245132"/>
                    <a:pt x="32738" y="205127"/>
                    <a:pt x="45415" y="190240"/>
                  </a:cubicBezTo>
                  <a:cubicBezTo>
                    <a:pt x="127406" y="93952"/>
                    <a:pt x="250212" y="32096"/>
                    <a:pt x="372361" y="5236"/>
                  </a:cubicBezTo>
                  <a:cubicBezTo>
                    <a:pt x="411394" y="-3346"/>
                    <a:pt x="521284" y="-7785"/>
                    <a:pt x="534953" y="44984"/>
                  </a:cubicBezTo>
                  <a:cubicBezTo>
                    <a:pt x="545840" y="87046"/>
                    <a:pt x="506844" y="112754"/>
                    <a:pt x="470659" y="119564"/>
                  </a:cubicBezTo>
                  <a:cubicBezTo>
                    <a:pt x="441103" y="125136"/>
                    <a:pt x="411156" y="115173"/>
                    <a:pt x="382134" y="111011"/>
                  </a:cubicBezTo>
                  <a:cubicBezTo>
                    <a:pt x="335995" y="104400"/>
                    <a:pt x="268557" y="102848"/>
                    <a:pt x="228257" y="129794"/>
                  </a:cubicBezTo>
                  <a:cubicBezTo>
                    <a:pt x="209503" y="142338"/>
                    <a:pt x="195882" y="160693"/>
                    <a:pt x="177698" y="173600"/>
                  </a:cubicBezTo>
                  <a:cubicBezTo>
                    <a:pt x="146428" y="195822"/>
                    <a:pt x="109433" y="198098"/>
                    <a:pt x="73533" y="202479"/>
                  </a:cubicBezTo>
                  <a:cubicBezTo>
                    <a:pt x="55769" y="204642"/>
                    <a:pt x="0" y="245132"/>
                    <a:pt x="0" y="245132"/>
                  </a:cubicBezTo>
                  <a:close/>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0" name="Google Shape;150;p5"/>
            <p:cNvSpPr/>
            <p:nvPr/>
          </p:nvSpPr>
          <p:spPr>
            <a:xfrm>
              <a:off x="3836022" y="2634274"/>
              <a:ext cx="502034" cy="191945"/>
            </a:xfrm>
            <a:custGeom>
              <a:avLst/>
              <a:gdLst/>
              <a:ahLst/>
              <a:cxnLst/>
              <a:rect l="l" t="t" r="r" b="b"/>
              <a:pathLst>
                <a:path w="502034" h="191945" extrusionOk="0">
                  <a:moveTo>
                    <a:pt x="0" y="191946"/>
                  </a:moveTo>
                  <a:cubicBezTo>
                    <a:pt x="0" y="191946"/>
                    <a:pt x="35728" y="160389"/>
                    <a:pt x="46454" y="153246"/>
                  </a:cubicBezTo>
                  <a:cubicBezTo>
                    <a:pt x="75648" y="133795"/>
                    <a:pt x="109233" y="108706"/>
                    <a:pt x="143875" y="99534"/>
                  </a:cubicBezTo>
                  <a:cubicBezTo>
                    <a:pt x="191834" y="86837"/>
                    <a:pt x="226704" y="50195"/>
                    <a:pt x="268805" y="26534"/>
                  </a:cubicBezTo>
                  <a:cubicBezTo>
                    <a:pt x="317945" y="-1079"/>
                    <a:pt x="379609" y="-5051"/>
                    <a:pt x="433864" y="5084"/>
                  </a:cubicBezTo>
                  <a:cubicBezTo>
                    <a:pt x="452352" y="8532"/>
                    <a:pt x="502034" y="19467"/>
                    <a:pt x="502034" y="19467"/>
                  </a:cubicBezTo>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1" name="Google Shape;151;p5"/>
            <p:cNvSpPr/>
            <p:nvPr/>
          </p:nvSpPr>
          <p:spPr>
            <a:xfrm>
              <a:off x="4023902" y="2284475"/>
              <a:ext cx="509377" cy="298123"/>
            </a:xfrm>
            <a:custGeom>
              <a:avLst/>
              <a:gdLst/>
              <a:ahLst/>
              <a:cxnLst/>
              <a:rect l="l" t="t" r="r" b="b"/>
              <a:pathLst>
                <a:path w="509377" h="298123" extrusionOk="0">
                  <a:moveTo>
                    <a:pt x="0" y="298123"/>
                  </a:moveTo>
                  <a:cubicBezTo>
                    <a:pt x="0" y="298123"/>
                    <a:pt x="23898" y="274158"/>
                    <a:pt x="27937" y="270510"/>
                  </a:cubicBezTo>
                  <a:cubicBezTo>
                    <a:pt x="55064" y="245974"/>
                    <a:pt x="84982" y="227552"/>
                    <a:pt x="114433" y="206121"/>
                  </a:cubicBezTo>
                  <a:cubicBezTo>
                    <a:pt x="159658" y="173203"/>
                    <a:pt x="215503" y="131321"/>
                    <a:pt x="270881" y="118320"/>
                  </a:cubicBezTo>
                  <a:cubicBezTo>
                    <a:pt x="339528" y="102203"/>
                    <a:pt x="416385" y="90373"/>
                    <a:pt x="476050" y="50330"/>
                  </a:cubicBezTo>
                  <a:cubicBezTo>
                    <a:pt x="493100" y="38891"/>
                    <a:pt x="509378" y="0"/>
                    <a:pt x="509378" y="0"/>
                  </a:cubicBezTo>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2" name="Google Shape;152;p5"/>
            <p:cNvSpPr/>
            <p:nvPr/>
          </p:nvSpPr>
          <p:spPr>
            <a:xfrm>
              <a:off x="4022283" y="2030463"/>
              <a:ext cx="188864" cy="539724"/>
            </a:xfrm>
            <a:custGeom>
              <a:avLst/>
              <a:gdLst/>
              <a:ahLst/>
              <a:cxnLst/>
              <a:rect l="l" t="t" r="r" b="b"/>
              <a:pathLst>
                <a:path w="188864" h="539724" extrusionOk="0">
                  <a:moveTo>
                    <a:pt x="0" y="539725"/>
                  </a:moveTo>
                  <a:cubicBezTo>
                    <a:pt x="0" y="539725"/>
                    <a:pt x="19736" y="496338"/>
                    <a:pt x="24222" y="485985"/>
                  </a:cubicBezTo>
                  <a:cubicBezTo>
                    <a:pt x="38167" y="453819"/>
                    <a:pt x="49606" y="416948"/>
                    <a:pt x="59674" y="383591"/>
                  </a:cubicBezTo>
                  <a:cubicBezTo>
                    <a:pt x="77438" y="324736"/>
                    <a:pt x="95203" y="260490"/>
                    <a:pt x="121015" y="204464"/>
                  </a:cubicBezTo>
                  <a:cubicBezTo>
                    <a:pt x="134855" y="174422"/>
                    <a:pt x="154391" y="148171"/>
                    <a:pt x="166592" y="117272"/>
                  </a:cubicBezTo>
                  <a:cubicBezTo>
                    <a:pt x="179480" y="84658"/>
                    <a:pt x="200358" y="31509"/>
                    <a:pt x="180994" y="0"/>
                  </a:cubicBezTo>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3" name="Google Shape;153;p5"/>
            <p:cNvSpPr/>
            <p:nvPr/>
          </p:nvSpPr>
          <p:spPr>
            <a:xfrm>
              <a:off x="3830532" y="2290000"/>
              <a:ext cx="37918" cy="452885"/>
            </a:xfrm>
            <a:custGeom>
              <a:avLst/>
              <a:gdLst/>
              <a:ahLst/>
              <a:cxnLst/>
              <a:rect l="l" t="t" r="r" b="b"/>
              <a:pathLst>
                <a:path w="37918" h="452885" extrusionOk="0">
                  <a:moveTo>
                    <a:pt x="36856" y="452885"/>
                  </a:moveTo>
                  <a:cubicBezTo>
                    <a:pt x="36856" y="452885"/>
                    <a:pt x="30303" y="420252"/>
                    <a:pt x="30093" y="414585"/>
                  </a:cubicBezTo>
                  <a:cubicBezTo>
                    <a:pt x="28379" y="370218"/>
                    <a:pt x="41190" y="327441"/>
                    <a:pt x="37113" y="282759"/>
                  </a:cubicBezTo>
                  <a:cubicBezTo>
                    <a:pt x="33122" y="239125"/>
                    <a:pt x="14482" y="200139"/>
                    <a:pt x="5071" y="157734"/>
                  </a:cubicBezTo>
                  <a:cubicBezTo>
                    <a:pt x="-2130" y="125282"/>
                    <a:pt x="70" y="93012"/>
                    <a:pt x="1328" y="60341"/>
                  </a:cubicBezTo>
                  <a:cubicBezTo>
                    <a:pt x="2013" y="42339"/>
                    <a:pt x="4461" y="0"/>
                    <a:pt x="4461" y="0"/>
                  </a:cubicBezTo>
                </a:path>
              </a:pathLst>
            </a:custGeom>
            <a:no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id-ID"/>
          </a:p>
        </p:txBody>
      </p:sp>
      <p:sp>
        <p:nvSpPr>
          <p:cNvPr id="4" name="Date Placeholder 3"/>
          <p:cNvSpPr>
            <a:spLocks noGrp="1"/>
          </p:cNvSpPr>
          <p:nvPr>
            <p:ph type="dt" sz="half" idx="10"/>
          </p:nvPr>
        </p:nvSpPr>
        <p:spPr/>
        <p:txBody>
          <a:bodyPr/>
          <a:lstStyle/>
          <a:p>
            <a:fld id="{00D0F861-EA4F-4DEA-82A8-8F83D38A0B7B}" type="datetimeFigureOut">
              <a:rPr lang="id-ID" smtClean="0"/>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E005E18-95C6-4FB7-A0ED-FD58C22BFE41}" type="slidenum">
              <a:rPr lang="id-ID" smtClean="0"/>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00D0F861-EA4F-4DEA-82A8-8F83D38A0B7B}" type="datetimeFigureOut">
              <a:rPr lang="id-ID" smtClean="0"/>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E005E18-95C6-4FB7-A0ED-FD58C22BFE41}" type="slidenum">
              <a:rPr lang="id-ID" smtClean="0"/>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id-ID"/>
          </a:p>
        </p:txBody>
      </p:sp>
      <p:sp>
        <p:nvSpPr>
          <p:cNvPr id="5" name="Date Placeholder 4"/>
          <p:cNvSpPr>
            <a:spLocks noGrp="1"/>
          </p:cNvSpPr>
          <p:nvPr>
            <p:ph type="dt" sz="half" idx="10"/>
          </p:nvPr>
        </p:nvSpPr>
        <p:spPr/>
        <p:txBody>
          <a:bodyPr/>
          <a:lstStyle/>
          <a:p>
            <a:fld id="{00D0F861-EA4F-4DEA-82A8-8F83D38A0B7B}" type="datetimeFigureOut">
              <a:rPr lang="id-ID" smtClean="0"/>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E005E18-95C6-4FB7-A0ED-FD58C22BFE41}" type="slidenum">
              <a:rPr lang="id-ID" smtClean="0"/>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id-ID"/>
          </a:p>
        </p:txBody>
      </p:sp>
      <p:sp>
        <p:nvSpPr>
          <p:cNvPr id="7" name="Date Placeholder 6"/>
          <p:cNvSpPr>
            <a:spLocks noGrp="1"/>
          </p:cNvSpPr>
          <p:nvPr>
            <p:ph type="dt" sz="half" idx="10"/>
          </p:nvPr>
        </p:nvSpPr>
        <p:spPr/>
        <p:txBody>
          <a:bodyPr/>
          <a:lstStyle/>
          <a:p>
            <a:fld id="{00D0F861-EA4F-4DEA-82A8-8F83D38A0B7B}" type="datetimeFigureOut">
              <a:rPr lang="id-ID" smtClean="0"/>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DE005E18-95C6-4FB7-A0ED-FD58C22BFE41}" type="slidenum">
              <a:rPr lang="id-ID" smtClean="0"/>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00D0F861-EA4F-4DEA-82A8-8F83D38A0B7B}" type="datetimeFigureOut">
              <a:rPr lang="id-ID" smtClean="0"/>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DE005E18-95C6-4FB7-A0ED-FD58C22BFE41}" type="slidenum">
              <a:rPr lang="id-ID" smtClean="0"/>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D0F861-EA4F-4DEA-82A8-8F83D38A0B7B}" type="datetimeFigureOut">
              <a:rPr lang="id-ID" smtClean="0"/>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DE005E18-95C6-4FB7-A0ED-FD58C22BFE41}" type="slidenum">
              <a:rPr lang="id-ID" smtClean="0"/>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00D0F861-EA4F-4DEA-82A8-8F83D38A0B7B}" type="datetimeFigureOut">
              <a:rPr lang="id-ID" smtClean="0"/>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E005E18-95C6-4FB7-A0ED-FD58C22BFE41}" type="slidenum">
              <a:rPr lang="id-ID" smtClean="0"/>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00D0F861-EA4F-4DEA-82A8-8F83D38A0B7B}" type="datetimeFigureOut">
              <a:rPr lang="id-ID" smtClean="0"/>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E005E18-95C6-4FB7-A0ED-FD58C22BFE41}" type="slidenum">
              <a:rPr lang="id-ID" smtClean="0"/>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D0F861-EA4F-4DEA-82A8-8F83D38A0B7B}" type="datetimeFigureOut">
              <a:rPr lang="id-ID" smtClean="0"/>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005E18-95C6-4FB7-A0ED-FD58C22BFE41}" type="slidenum">
              <a:rPr lang="id-ID" smtClean="0"/>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11.jpeg"/><Relationship Id="rId4" Type="http://schemas.openxmlformats.org/officeDocument/2006/relationships/image" Target="../media/image10.jpeg"/><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2" name="Google Shape;582;p18"/>
          <p:cNvSpPr txBox="1">
            <a:spLocks noGrp="1"/>
          </p:cNvSpPr>
          <p:nvPr>
            <p:ph type="title"/>
          </p:nvPr>
        </p:nvSpPr>
        <p:spPr>
          <a:xfrm>
            <a:off x="1" y="1107583"/>
            <a:ext cx="12192000" cy="3103809"/>
          </a:xfrm>
          <a:prstGeom prst="rect">
            <a:avLst/>
          </a:prstGeom>
        </p:spPr>
        <p:txBody>
          <a:bodyPr spcFirstLastPara="1" wrap="square" lIns="121900" tIns="121900" rIns="121900" bIns="121900" anchor="ctr" anchorCtr="0">
            <a:normAutofit/>
          </a:bodyPr>
          <a:lstStyle/>
          <a:p>
            <a:pPr marL="0" lvl="0" indent="0" algn="ctr" rtl="0">
              <a:spcBef>
                <a:spcPts val="0"/>
              </a:spcBef>
              <a:spcAft>
                <a:spcPts val="0"/>
              </a:spcAft>
              <a:buSzPts val="9000"/>
              <a:buNone/>
            </a:pPr>
            <a:r>
              <a:rPr b="1" dirty="0" smtClean="0">
                <a:solidFill>
                  <a:schemeClr val="accent2"/>
                </a:solidFill>
                <a:latin typeface="Times New Roman" panose="02020603050405020304" pitchFamily="18" charset="0"/>
                <a:cs typeface="Times New Roman" panose="02020603050405020304" pitchFamily="18" charset="0"/>
              </a:rPr>
              <a:t>Project </a:t>
            </a:r>
            <a:r>
              <a:rPr b="1" dirty="0" err="1" smtClean="0">
                <a:solidFill>
                  <a:schemeClr val="accent2"/>
                </a:solidFill>
                <a:latin typeface="Times New Roman" panose="02020603050405020304" pitchFamily="18" charset="0"/>
                <a:cs typeface="Times New Roman" panose="02020603050405020304" pitchFamily="18" charset="0"/>
              </a:rPr>
              <a:t>Besar</a:t>
            </a:r>
            <a:r>
              <a:rPr b="1" dirty="0" smtClean="0">
                <a:solidFill>
                  <a:schemeClr val="accent2"/>
                </a:solidFill>
                <a:latin typeface="Times New Roman" panose="02020603050405020304" pitchFamily="18" charset="0"/>
                <a:cs typeface="Times New Roman" panose="02020603050405020304" pitchFamily="18" charset="0"/>
              </a:rPr>
              <a:t> </a:t>
            </a:r>
            <a:br>
              <a:rPr b="1" dirty="0" smtClean="0">
                <a:solidFill>
                  <a:schemeClr val="accent2"/>
                </a:solidFill>
                <a:latin typeface="Times New Roman" panose="02020603050405020304" pitchFamily="18" charset="0"/>
                <a:cs typeface="Times New Roman" panose="02020603050405020304" pitchFamily="18" charset="0"/>
              </a:rPr>
            </a:br>
            <a:r>
              <a:rPr lang="x-none" b="1" dirty="0" smtClean="0">
                <a:solidFill>
                  <a:schemeClr val="accent2"/>
                </a:solidFill>
                <a:latin typeface="Times New Roman" panose="02020603050405020304" pitchFamily="18" charset="0"/>
                <a:cs typeface="Times New Roman" panose="02020603050405020304" pitchFamily="18" charset="0"/>
              </a:rPr>
              <a:t>Pemograman Mobile</a:t>
            </a:r>
            <a:br>
              <a:rPr b="1" dirty="0" smtClean="0">
                <a:solidFill>
                  <a:schemeClr val="accent2"/>
                </a:solidFill>
                <a:latin typeface="Times New Roman" panose="02020603050405020304" pitchFamily="18" charset="0"/>
                <a:cs typeface="Times New Roman" panose="02020603050405020304" pitchFamily="18" charset="0"/>
              </a:rPr>
            </a:br>
            <a:r>
              <a:rPr lang="en-US" altLang="x-none" b="1" dirty="0" smtClean="0">
                <a:solidFill>
                  <a:schemeClr val="accent2"/>
                </a:solidFill>
                <a:latin typeface="Times New Roman" panose="02020603050405020304" pitchFamily="18" charset="0"/>
                <a:cs typeface="Times New Roman" panose="02020603050405020304" pitchFamily="18" charset="0"/>
              </a:rPr>
              <a:t>Daily </a:t>
            </a:r>
            <a:r>
              <a:rPr lang="x-none" b="1" dirty="0" smtClean="0">
                <a:solidFill>
                  <a:schemeClr val="accent2"/>
                </a:solidFill>
                <a:latin typeface="Times New Roman" panose="02020603050405020304" pitchFamily="18" charset="0"/>
                <a:cs typeface="Times New Roman" panose="02020603050405020304" pitchFamily="18" charset="0"/>
              </a:rPr>
              <a:t>Notes</a:t>
            </a:r>
            <a:endParaRPr b="1" dirty="0">
              <a:solidFill>
                <a:schemeClr val="accent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19"/>
          <p:cNvSpPr txBox="1">
            <a:spLocks noGrp="1"/>
          </p:cNvSpPr>
          <p:nvPr>
            <p:ph type="title"/>
          </p:nvPr>
        </p:nvSpPr>
        <p:spPr>
          <a:xfrm>
            <a:off x="1869743" y="545910"/>
            <a:ext cx="3862316" cy="148988"/>
          </a:xfrm>
          <a:prstGeom prst="rect">
            <a:avLst/>
          </a:prstGeom>
          <a:noFill/>
          <a:ln>
            <a:noFill/>
          </a:ln>
        </p:spPr>
        <p:txBody>
          <a:bodyPr spcFirstLastPara="1" wrap="square" lIns="121900" tIns="121900" rIns="121900" bIns="121900" anchor="ctr" anchorCtr="0">
            <a:noAutofit/>
          </a:bodyPr>
          <a:lstStyle/>
          <a:p>
            <a:br>
              <a:rPr lang="id-ID" sz="2000" dirty="0">
                <a:latin typeface="Times New Roman" panose="02020603050405020304" pitchFamily="18" charset="0"/>
                <a:cs typeface="Times New Roman" panose="02020603050405020304" pitchFamily="18" charset="0"/>
              </a:rPr>
            </a:br>
            <a:br>
              <a:rPr lang="id-ID" sz="2000" dirty="0"/>
            </a:br>
            <a:endParaRPr sz="2000" dirty="0"/>
          </a:p>
        </p:txBody>
      </p:sp>
      <p:sp>
        <p:nvSpPr>
          <p:cNvPr id="588" name="Google Shape;588;p19"/>
          <p:cNvSpPr txBox="1">
            <a:spLocks noGrp="1"/>
          </p:cNvSpPr>
          <p:nvPr>
            <p:ph type="body" idx="1"/>
          </p:nvPr>
        </p:nvSpPr>
        <p:spPr>
          <a:xfrm>
            <a:off x="1705970" y="805218"/>
            <a:ext cx="8407021" cy="6052782"/>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SzPts val="1900"/>
              <a:buNone/>
            </a:pPr>
            <a:endParaRPr b="1" dirty="0"/>
          </a:p>
        </p:txBody>
      </p:sp>
      <p:pic>
        <p:nvPicPr>
          <p:cNvPr id="8" name="Picture 7" descr="home1"/>
          <p:cNvPicPr/>
          <p:nvPr/>
        </p:nvPicPr>
        <p:blipFill rotWithShape="1">
          <a:blip r:embed="rId1"/>
          <a:srcRect l="3796" t="50000" r="4860" b="2622"/>
          <a:stretch>
            <a:fillRect/>
          </a:stretch>
        </p:blipFill>
        <p:spPr>
          <a:xfrm>
            <a:off x="1811655" y="285115"/>
            <a:ext cx="6671945" cy="62966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20"/>
          <p:cNvSpPr txBox="1">
            <a:spLocks noGrp="1"/>
          </p:cNvSpPr>
          <p:nvPr>
            <p:ph type="title"/>
          </p:nvPr>
        </p:nvSpPr>
        <p:spPr>
          <a:xfrm>
            <a:off x="805350" y="666150"/>
            <a:ext cx="3671400" cy="7635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SzPts val="4000"/>
              <a:buNone/>
            </a:pPr>
            <a:r>
              <a:rPr lang="id-ID" dirty="0" smtClean="0">
                <a:solidFill>
                  <a:schemeClr val="accent2"/>
                </a:solidFill>
                <a:latin typeface="Times New Roman" panose="02020603050405020304" pitchFamily="18" charset="0"/>
                <a:cs typeface="Times New Roman" panose="02020603050405020304" pitchFamily="18" charset="0"/>
              </a:rPr>
              <a:t>Keterangan:</a:t>
            </a:r>
            <a:endParaRPr dirty="0">
              <a:solidFill>
                <a:schemeClr val="accent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243330" y="1430020"/>
            <a:ext cx="8954770" cy="3496945"/>
          </a:xfrm>
        </p:spPr>
        <p:txBody>
          <a:bodyPr/>
          <a:lstStyle/>
          <a:p>
            <a:pPr marL="107950" indent="0">
              <a:buNone/>
            </a:pPr>
            <a:r>
              <a:rPr lang="en-US" dirty="0" err="1">
                <a:latin typeface="Times New Roman" panose="02020603050405020304" pitchFamily="18" charset="0"/>
                <a:cs typeface="Times New Roman" panose="02020603050405020304" pitchFamily="18" charset="0"/>
              </a:rPr>
              <a:t>Kode</a:t>
            </a:r>
            <a:r>
              <a:rPr lang="en-US" dirty="0">
                <a:latin typeface="Times New Roman" panose="02020603050405020304" pitchFamily="18" charset="0"/>
                <a:cs typeface="Times New Roman" panose="02020603050405020304" pitchFamily="18" charset="0"/>
              </a:rPr>
              <a:t> di </a:t>
            </a:r>
            <a:r>
              <a:rPr lang="en-US" dirty="0" err="1">
                <a:latin typeface="Times New Roman" panose="02020603050405020304" pitchFamily="18" charset="0"/>
                <a:cs typeface="Times New Roman" panose="02020603050405020304" pitchFamily="18" charset="0"/>
              </a:rPr>
              <a:t>atas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adalah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aplikasi</a:t>
            </a:r>
            <a:r>
              <a:rPr lang="en-US" dirty="0">
                <a:latin typeface="Times New Roman" panose="02020603050405020304" pitchFamily="18" charset="0"/>
                <a:cs typeface="Times New Roman" panose="02020603050405020304" pitchFamily="18" charset="0"/>
              </a:rPr>
              <a:t> Flutter yang </a:t>
            </a:r>
            <a:r>
              <a:rPr lang="en-US" dirty="0" err="1">
                <a:latin typeface="Times New Roman" panose="02020603050405020304" pitchFamily="18" charset="0"/>
                <a:cs typeface="Times New Roman" panose="02020603050405020304" pitchFamily="18" charset="0"/>
              </a:rPr>
              <a:t>menampilkan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daftar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catatan</a:t>
            </a:r>
            <a:r>
              <a:rPr lang="en-US" dirty="0">
                <a:latin typeface="Times New Roman" panose="02020603050405020304" pitchFamily="18" charset="0"/>
                <a:cs typeface="Times New Roman" panose="02020603050405020304" pitchFamily="18" charset="0"/>
              </a:rPr>
              <a:t> (notes) </a:t>
            </a:r>
            <a:r>
              <a:rPr lang="en-US" dirty="0" err="1">
                <a:latin typeface="Times New Roman" panose="02020603050405020304" pitchFamily="18" charset="0"/>
                <a:cs typeface="Times New Roman" panose="02020603050405020304" pitchFamily="18" charset="0"/>
              </a:rPr>
              <a:t>pada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halaman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utama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HomePage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menggunakan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penyedia</a:t>
            </a:r>
            <a:r>
              <a:rPr lang="en-US" dirty="0">
                <a:latin typeface="Times New Roman" panose="02020603050405020304" pitchFamily="18" charset="0"/>
                <a:cs typeface="Times New Roman" panose="02020603050405020304" pitchFamily="18" charset="0"/>
              </a:rPr>
              <a:t> data </a:t>
            </a:r>
            <a:r>
              <a:rPr lang="en-US" dirty="0" err="1">
                <a:latin typeface="Times New Roman" panose="02020603050405020304" pitchFamily="18" charset="0"/>
                <a:cs typeface="Times New Roman" panose="02020603050405020304" pitchFamily="18" charset="0"/>
              </a:rPr>
              <a:t>NoteData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dari</a:t>
            </a:r>
            <a:r>
              <a:rPr lang="en-US" dirty="0">
                <a:latin typeface="Times New Roman" panose="02020603050405020304" pitchFamily="18" charset="0"/>
                <a:cs typeface="Times New Roman" panose="02020603050405020304" pitchFamily="18" charset="0"/>
              </a:rPr>
              <a:t> Provider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mengelola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catatan-catatan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dalam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aplikasi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memungkinkan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pengguna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menambah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mengedit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menghapus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catatan</a:t>
            </a:r>
            <a:r>
              <a:rPr lang="en-US" dirty="0">
                <a:latin typeface="Times New Roman" panose="02020603050405020304" pitchFamily="18" charset="0"/>
                <a:cs typeface="Times New Roman" panose="02020603050405020304" pitchFamily="18" charset="0"/>
              </a:rPr>
              <a:t>.</a:t>
            </a:r>
            <a:endParaRPr lang="id-ID" dirty="0">
              <a:latin typeface="Times New Roman" panose="02020603050405020304" pitchFamily="18" charset="0"/>
              <a:cs typeface="Times New Roman" panose="02020603050405020304" pitchFamily="18" charset="0"/>
            </a:endParaRPr>
          </a:p>
          <a:p>
            <a:pPr marL="107950" indent="0">
              <a:buNone/>
            </a:pPr>
            <a:r>
              <a:rPr lang="en-US" dirty="0" err="1">
                <a:latin typeface="Times New Roman" panose="02020603050405020304" pitchFamily="18" charset="0"/>
                <a:cs typeface="Times New Roman" panose="02020603050405020304" pitchFamily="18" charset="0"/>
              </a:rPr>
              <a:t>Kelas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HomePage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mengatur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tampilan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interaksi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halaman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utama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serta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menggunakan</a:t>
            </a:r>
            <a:r>
              <a:rPr lang="en-US" dirty="0">
                <a:latin typeface="Times New Roman" panose="02020603050405020304" pitchFamily="18" charset="0"/>
                <a:cs typeface="Times New Roman" panose="02020603050405020304" pitchFamily="18" charset="0"/>
              </a:rPr>
              <a:t> Consumer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mendengarkan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perubahan</a:t>
            </a:r>
            <a:r>
              <a:rPr lang="en-US" dirty="0">
                <a:latin typeface="Times New Roman" panose="02020603050405020304" pitchFamily="18" charset="0"/>
                <a:cs typeface="Times New Roman" panose="02020603050405020304" pitchFamily="18" charset="0"/>
              </a:rPr>
              <a:t> data </a:t>
            </a:r>
            <a:r>
              <a:rPr lang="en-US" dirty="0" err="1">
                <a:latin typeface="Times New Roman" panose="02020603050405020304" pitchFamily="18" charset="0"/>
                <a:cs typeface="Times New Roman" panose="02020603050405020304" pitchFamily="18" charset="0"/>
              </a:rPr>
              <a:t>catatan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merefresh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tampilan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ketika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terjadi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perubahan</a:t>
            </a:r>
            <a:r>
              <a:rPr lang="en-US" dirty="0">
                <a:latin typeface="Times New Roman" panose="02020603050405020304" pitchFamily="18" charset="0"/>
                <a:cs typeface="Times New Roman" panose="02020603050405020304" pitchFamily="18" charset="0"/>
              </a:rPr>
              <a:t>.</a:t>
            </a:r>
            <a:endParaRPr lang="id-ID" dirty="0">
              <a:latin typeface="Times New Roman" panose="02020603050405020304" pitchFamily="18" charset="0"/>
              <a:cs typeface="Times New Roman" panose="02020603050405020304" pitchFamily="18" charset="0"/>
            </a:endParaRPr>
          </a:p>
          <a:p>
            <a:pPr marL="107950" indent="0">
              <a:buNone/>
            </a:pPr>
            <a:r>
              <a:rPr lang="en-US" b="1" dirty="0">
                <a:latin typeface="Times New Roman" panose="02020603050405020304" pitchFamily="18" charset="0"/>
                <a:cs typeface="Times New Roman" panose="02020603050405020304" pitchFamily="18" charset="0"/>
              </a:rPr>
              <a:t> </a:t>
            </a:r>
            <a:endParaRPr lang="id-ID" dirty="0">
              <a:latin typeface="Times New Roman" panose="02020603050405020304" pitchFamily="18" charset="0"/>
              <a:cs typeface="Times New Roman" panose="02020603050405020304" pitchFamily="18" charset="0"/>
            </a:endParaRPr>
          </a:p>
          <a:p>
            <a:pPr marL="107950" indent="0">
              <a:buNone/>
            </a:pPr>
            <a:endParaRPr lang="id-ID"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solidFill>
                  <a:schemeClr val="accent2"/>
                </a:solidFill>
              </a:rPr>
              <a:t>Output :</a:t>
            </a:r>
            <a:endParaRPr lang="en-US">
              <a:solidFill>
                <a:schemeClr val="accent2"/>
              </a:solidFill>
            </a:endParaRPr>
          </a:p>
        </p:txBody>
      </p:sp>
      <p:pic>
        <p:nvPicPr>
          <p:cNvPr id="4" name="Content Placeholder 3" descr="ss1"/>
          <p:cNvPicPr>
            <a:picLocks noChangeAspect="1"/>
          </p:cNvPicPr>
          <p:nvPr>
            <p:ph sz="half" idx="1"/>
          </p:nvPr>
        </p:nvPicPr>
        <p:blipFill>
          <a:blip r:embed="rId1"/>
          <a:stretch>
            <a:fillRect/>
          </a:stretch>
        </p:blipFill>
        <p:spPr>
          <a:xfrm>
            <a:off x="160020" y="1459865"/>
            <a:ext cx="2232025" cy="4351655"/>
          </a:xfrm>
          <a:prstGeom prst="rect">
            <a:avLst/>
          </a:prstGeom>
        </p:spPr>
      </p:pic>
      <p:pic>
        <p:nvPicPr>
          <p:cNvPr id="6" name="Content Placeholder 5" descr="ss3"/>
          <p:cNvPicPr>
            <a:picLocks noChangeAspect="1"/>
          </p:cNvPicPr>
          <p:nvPr>
            <p:ph sz="half" idx="2"/>
          </p:nvPr>
        </p:nvPicPr>
        <p:blipFill>
          <a:blip r:embed="rId2"/>
          <a:stretch>
            <a:fillRect/>
          </a:stretch>
        </p:blipFill>
        <p:spPr>
          <a:xfrm>
            <a:off x="4900930" y="1572260"/>
            <a:ext cx="2236470" cy="4180205"/>
          </a:xfrm>
          <a:prstGeom prst="rect">
            <a:avLst/>
          </a:prstGeom>
        </p:spPr>
      </p:pic>
      <p:pic>
        <p:nvPicPr>
          <p:cNvPr id="7" name="Picture 6" descr="ss2"/>
          <p:cNvPicPr>
            <a:picLocks noChangeAspect="1"/>
          </p:cNvPicPr>
          <p:nvPr/>
        </p:nvPicPr>
        <p:blipFill>
          <a:blip r:embed="rId3"/>
          <a:stretch>
            <a:fillRect/>
          </a:stretch>
        </p:blipFill>
        <p:spPr>
          <a:xfrm>
            <a:off x="2554605" y="1518920"/>
            <a:ext cx="2183765" cy="4232910"/>
          </a:xfrm>
          <a:prstGeom prst="rect">
            <a:avLst/>
          </a:prstGeom>
        </p:spPr>
      </p:pic>
      <p:pic>
        <p:nvPicPr>
          <p:cNvPr id="8" name="Picture 7" descr="ss4"/>
          <p:cNvPicPr>
            <a:picLocks noChangeAspect="1"/>
          </p:cNvPicPr>
          <p:nvPr/>
        </p:nvPicPr>
        <p:blipFill>
          <a:blip r:embed="rId4"/>
          <a:stretch>
            <a:fillRect/>
          </a:stretch>
        </p:blipFill>
        <p:spPr>
          <a:xfrm>
            <a:off x="7299960" y="1548130"/>
            <a:ext cx="2259965" cy="4204335"/>
          </a:xfrm>
          <a:prstGeom prst="rect">
            <a:avLst/>
          </a:prstGeom>
        </p:spPr>
      </p:pic>
      <p:pic>
        <p:nvPicPr>
          <p:cNvPr id="9" name="Picture 8" descr="ss5"/>
          <p:cNvPicPr>
            <a:picLocks noChangeAspect="1"/>
          </p:cNvPicPr>
          <p:nvPr/>
        </p:nvPicPr>
        <p:blipFill>
          <a:blip r:embed="rId5"/>
          <a:stretch>
            <a:fillRect/>
          </a:stretch>
        </p:blipFill>
        <p:spPr>
          <a:xfrm>
            <a:off x="9679305" y="1459865"/>
            <a:ext cx="2175510" cy="42589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18"/>
          <p:cNvSpPr txBox="1">
            <a:spLocks noGrp="1"/>
          </p:cNvSpPr>
          <p:nvPr>
            <p:ph type="subTitle" idx="1"/>
          </p:nvPr>
        </p:nvSpPr>
        <p:spPr>
          <a:xfrm>
            <a:off x="733425" y="3674745"/>
            <a:ext cx="10725150" cy="2589530"/>
          </a:xfrm>
          <a:prstGeom prst="rect">
            <a:avLst/>
          </a:prstGeom>
          <a:noFill/>
          <a:ln>
            <a:noFill/>
          </a:ln>
        </p:spPr>
        <p:txBody>
          <a:bodyPr spcFirstLastPara="1" wrap="square" lIns="121900" tIns="121900" rIns="121900" bIns="121900" anchor="ctr" anchorCtr="0">
            <a:noAutofit/>
            <a:scene3d>
              <a:camera prst="orthographicFront"/>
              <a:lightRig rig="threePt" dir="t"/>
            </a:scene3d>
          </a:bodyPr>
          <a:lstStyle/>
          <a:p>
            <a:pPr marL="0" lvl="0" indent="0" algn="l" rtl="0">
              <a:lnSpc>
                <a:spcPct val="100000"/>
              </a:lnSpc>
              <a:spcBef>
                <a:spcPts val="0"/>
              </a:spcBef>
              <a:spcAft>
                <a:spcPts val="0"/>
              </a:spcAft>
              <a:buSzPts val="1900"/>
              <a:buNone/>
            </a:pPr>
            <a:r>
              <a:rPr lang="en-US" sz="2000" dirty="0" smtClean="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Disusun Oleh</a:t>
            </a:r>
            <a:r>
              <a:rPr sz="2000" dirty="0" smtClean="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endParaRPr sz="2000" dirty="0" smtClean="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0" lvl="0" indent="0" algn="l"/>
            <a:r>
              <a:rPr lang="pl-PL" sz="20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Aryo Wibowo (NIM: 3202116031)</a:t>
            </a:r>
            <a:endParaRPr lang="pl-PL" sz="20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0" lvl="0" indent="0" algn="l"/>
            <a:r>
              <a:rPr lang="pl-PL" sz="20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Alda Rahmanita (NIM: 3202116076)</a:t>
            </a:r>
            <a:endParaRPr lang="pl-PL" sz="20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0" lvl="0" indent="0" algn="l"/>
            <a:r>
              <a:rPr lang="pl-PL" sz="20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Uchi Hardia</a:t>
            </a:r>
            <a:r>
              <a:rPr lang="en-US" altLang="pl-PL" sz="20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na</a:t>
            </a:r>
            <a:r>
              <a:rPr lang="pl-PL" sz="20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(NIM: 3202116077)</a:t>
            </a:r>
            <a:endParaRPr lang="pl-PL" sz="20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0" lvl="0" indent="0" algn="l"/>
            <a:r>
              <a:rPr lang="en-US" altLang="pl-PL" sz="20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Ifdul Rahman (NIM: 3202116033)</a:t>
            </a:r>
            <a:endParaRPr lang="en-US" altLang="pl-PL" sz="20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0" lvl="0" indent="0" algn="l"/>
            <a:r>
              <a:rPr lang="en-US" altLang="pl-PL" sz="20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Walillah (NIM: 3202116032)</a:t>
            </a:r>
            <a:endParaRPr lang="pl-PL" sz="20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SzPts val="1900"/>
              <a:buNone/>
            </a:pPr>
            <a:endParaRPr lang="pl-PL" sz="20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82" name="Google Shape;582;p18"/>
          <p:cNvSpPr txBox="1">
            <a:spLocks noGrp="1"/>
          </p:cNvSpPr>
          <p:nvPr>
            <p:ph type="title"/>
          </p:nvPr>
        </p:nvSpPr>
        <p:spPr>
          <a:xfrm>
            <a:off x="0" y="1107440"/>
            <a:ext cx="12192000" cy="2634615"/>
          </a:xfrm>
          <a:prstGeom prst="rect">
            <a:avLst/>
          </a:prstGeom>
        </p:spPr>
        <p:txBody>
          <a:bodyPr spcFirstLastPara="1" wrap="square" lIns="121900" tIns="121900" rIns="121900" bIns="121900" anchor="ctr" anchorCtr="0">
            <a:normAutofit/>
          </a:bodyPr>
          <a:lstStyle/>
          <a:p>
            <a:pPr marL="0" lvl="0" indent="0" algn="ctr" rtl="0">
              <a:spcBef>
                <a:spcPts val="0"/>
              </a:spcBef>
              <a:spcAft>
                <a:spcPts val="0"/>
              </a:spcAft>
              <a:buSzPts val="9000"/>
              <a:buNone/>
            </a:pPr>
            <a:r>
              <a:rPr lang="en-US" b="1" dirty="0" smtClean="0">
                <a:solidFill>
                  <a:schemeClr val="accent2"/>
                </a:solidFill>
                <a:latin typeface="Times New Roman" panose="02020603050405020304" pitchFamily="18" charset="0"/>
                <a:cs typeface="Times New Roman" panose="02020603050405020304" pitchFamily="18" charset="0"/>
              </a:rPr>
              <a:t>APLIKASI</a:t>
            </a:r>
            <a:br>
              <a:rPr b="1" dirty="0" smtClean="0">
                <a:solidFill>
                  <a:schemeClr val="accent2"/>
                </a:solidFill>
                <a:latin typeface="Times New Roman" panose="02020603050405020304" pitchFamily="18" charset="0"/>
                <a:cs typeface="Times New Roman" panose="02020603050405020304" pitchFamily="18" charset="0"/>
              </a:rPr>
            </a:br>
            <a:r>
              <a:rPr lang="en-US" altLang="x-none" b="1" dirty="0" smtClean="0">
                <a:solidFill>
                  <a:schemeClr val="accent2"/>
                </a:solidFill>
                <a:latin typeface="Times New Roman" panose="02020603050405020304" pitchFamily="18" charset="0"/>
                <a:cs typeface="Times New Roman" panose="02020603050405020304" pitchFamily="18" charset="0"/>
              </a:rPr>
              <a:t>Daily </a:t>
            </a:r>
            <a:r>
              <a:rPr lang="x-none" b="1" dirty="0" smtClean="0">
                <a:solidFill>
                  <a:schemeClr val="accent2"/>
                </a:solidFill>
                <a:latin typeface="Times New Roman" panose="02020603050405020304" pitchFamily="18" charset="0"/>
                <a:cs typeface="Times New Roman" panose="02020603050405020304" pitchFamily="18" charset="0"/>
              </a:rPr>
              <a:t>Notes</a:t>
            </a:r>
            <a:endParaRPr b="1" dirty="0">
              <a:solidFill>
                <a:schemeClr val="accent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1411605" y="2165350"/>
            <a:ext cx="9368790" cy="3117215"/>
          </a:xfrm>
        </p:spPr>
        <p:txBody>
          <a:bodyPr/>
          <a:p>
            <a:pPr algn="l"/>
            <a:r>
              <a:rPr lang="en-US" sz="2800" b="1">
                <a:latin typeface="Times New Roman" panose="02020603050405020304" pitchFamily="18" charset="0"/>
                <a:cs typeface="Times New Roman" panose="02020603050405020304" pitchFamily="18" charset="0"/>
              </a:rPr>
              <a:t>Latar Belakang Kebutuhan:</a:t>
            </a:r>
            <a:br>
              <a:rPr lang="en-US" sz="2000">
                <a:latin typeface="Times New Roman" panose="02020603050405020304" pitchFamily="18" charset="0"/>
                <a:cs typeface="Times New Roman" panose="02020603050405020304" pitchFamily="18" charset="0"/>
              </a:rPr>
            </a:br>
            <a:br>
              <a:rPr lang="en-US" sz="2000">
                <a:latin typeface="Times New Roman" panose="02020603050405020304" pitchFamily="18" charset="0"/>
                <a:cs typeface="Times New Roman" panose="02020603050405020304" pitchFamily="18" charset="0"/>
              </a:rPr>
            </a:br>
            <a:r>
              <a:rPr lang="en-US" sz="2400">
                <a:latin typeface="Times New Roman" panose="02020603050405020304" pitchFamily="18" charset="0"/>
                <a:cs typeface="Times New Roman" panose="02020603050405020304" pitchFamily="18" charset="0"/>
              </a:rPr>
              <a:t>Dalam era digital, orang semakin cenderung bergantung pada perangkat teknologi mereka. Namun, mencatat keseharian masih merupakan kegiatan yang penting, baik itu dalam konteks pekerjaan, pendidikan, atau urusan pribadi. Pengguna sering kali menghadapi beberapa masalah saat mencoba mencatat keseharian mereka secara tradisional, seperti menggunakan buku catatan fisik atau dokumen tertulis. </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1431290" y="2627630"/>
            <a:ext cx="8174990" cy="1934210"/>
          </a:xfrm>
        </p:spPr>
        <p:txBody>
          <a:bodyPr/>
          <a:p>
            <a:r>
              <a:rPr lang="en-US" b="1">
                <a:latin typeface="Arial Black" panose="020B0A04020102020204" charset="0"/>
                <a:cs typeface="Arial Black" panose="020B0A04020102020204" charset="0"/>
              </a:rPr>
              <a:t>Frame</a:t>
            </a:r>
            <a:br>
              <a:rPr lang="en-US" b="1">
                <a:latin typeface="Arial Black" panose="020B0A04020102020204" charset="0"/>
                <a:cs typeface="Arial Black" panose="020B0A04020102020204" charset="0"/>
              </a:rPr>
            </a:br>
            <a:r>
              <a:rPr lang="en-US" b="1">
                <a:latin typeface="Arial Black" panose="020B0A04020102020204" charset="0"/>
                <a:cs typeface="Arial Black" panose="020B0A04020102020204" charset="0"/>
              </a:rPr>
              <a:t>    Figma</a:t>
            </a:r>
            <a:endParaRPr lang="en-US" b="1">
              <a:latin typeface="Arial Black" panose="020B0A04020102020204" charset="0"/>
              <a:cs typeface="Arial Black" panose="020B0A04020102020204" charset="0"/>
            </a:endParaRPr>
          </a:p>
        </p:txBody>
      </p:sp>
      <p:pic>
        <p:nvPicPr>
          <p:cNvPr id="4" name="Picture 3"/>
          <p:cNvPicPr>
            <a:picLocks noChangeAspect="1"/>
          </p:cNvPicPr>
          <p:nvPr/>
        </p:nvPicPr>
        <p:blipFill>
          <a:blip r:embed="rId1"/>
          <a:stretch>
            <a:fillRect/>
          </a:stretch>
        </p:blipFill>
        <p:spPr>
          <a:xfrm>
            <a:off x="5213985" y="334645"/>
            <a:ext cx="6264275" cy="6189345"/>
          </a:xfrm>
          <a:prstGeom prst="rect">
            <a:avLst/>
          </a:prstGeom>
          <a:effectLst>
            <a:outerShdw blurRad="50800" dist="38100" dir="5400000" algn="t" rotWithShape="0">
              <a:prstClr val="black">
                <a:alpha val="40000"/>
              </a:prst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1"/>
          </p:cNvSpPr>
          <p:nvPr>
            <p:ph type="subTitle" idx="1"/>
          </p:nvPr>
        </p:nvSpPr>
        <p:spPr/>
        <p:txBody>
          <a:bodyPr/>
          <a:p>
            <a:endParaRPr lang="en-US"/>
          </a:p>
        </p:txBody>
      </p:sp>
      <p:pic>
        <p:nvPicPr>
          <p:cNvPr id="4" name="Picture 3"/>
          <p:cNvPicPr>
            <a:picLocks noChangeAspect="1"/>
          </p:cNvPicPr>
          <p:nvPr/>
        </p:nvPicPr>
        <p:blipFill>
          <a:blip r:embed="rId1"/>
          <a:stretch>
            <a:fillRect/>
          </a:stretch>
        </p:blipFill>
        <p:spPr>
          <a:xfrm>
            <a:off x="2633980" y="241300"/>
            <a:ext cx="6901180" cy="6213475"/>
          </a:xfrm>
          <a:prstGeom prst="rect">
            <a:avLst/>
          </a:prstGeom>
          <a:effectLst>
            <a:outerShdw blurRad="50800" dist="38100" dir="5400000" algn="t" rotWithShape="0">
              <a:prstClr val="black">
                <a:alpha val="40000"/>
              </a:prst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19"/>
          <p:cNvSpPr txBox="1">
            <a:spLocks noGrp="1"/>
          </p:cNvSpPr>
          <p:nvPr>
            <p:ph type="title"/>
          </p:nvPr>
        </p:nvSpPr>
        <p:spPr>
          <a:xfrm>
            <a:off x="1834515" y="0"/>
            <a:ext cx="5685155" cy="80518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SzPts val="7000"/>
              <a:buNone/>
            </a:pPr>
            <a:r>
              <a:rPr sz="2000" b="1" dirty="0" smtClean="0">
                <a:solidFill>
                  <a:schemeClr val="accent2"/>
                </a:solidFill>
                <a:latin typeface="Times New Roman" panose="02020603050405020304" pitchFamily="18" charset="0"/>
                <a:cs typeface="Times New Roman" panose="02020603050405020304" pitchFamily="18" charset="0"/>
              </a:rPr>
              <a:t>Data</a:t>
            </a:r>
            <a:br>
              <a:rPr sz="2000" b="1" dirty="0" smtClean="0">
                <a:solidFill>
                  <a:schemeClr val="accent2"/>
                </a:solidFill>
                <a:latin typeface="Times New Roman" panose="02020603050405020304" pitchFamily="18" charset="0"/>
                <a:cs typeface="Times New Roman" panose="02020603050405020304" pitchFamily="18" charset="0"/>
              </a:rPr>
            </a:br>
            <a:r>
              <a:rPr lang="x-none" sz="2000" b="1" dirty="0" smtClean="0">
                <a:solidFill>
                  <a:schemeClr val="accent2"/>
                </a:solidFill>
                <a:latin typeface="Times New Roman" panose="02020603050405020304" pitchFamily="18" charset="0"/>
                <a:cs typeface="Times New Roman" panose="02020603050405020304" pitchFamily="18" charset="0"/>
              </a:rPr>
              <a:t>Source Code</a:t>
            </a:r>
            <a:r>
              <a:rPr lang="x-none" sz="2000" b="1" dirty="0" smtClean="0">
                <a:solidFill>
                  <a:schemeClr val="accent2"/>
                </a:solidFill>
              </a:rPr>
              <a:t>:</a:t>
            </a:r>
            <a:endParaRPr sz="2000" b="1" dirty="0">
              <a:solidFill>
                <a:schemeClr val="accent2"/>
              </a:solidFill>
            </a:endParaRPr>
          </a:p>
        </p:txBody>
      </p:sp>
      <p:sp>
        <p:nvSpPr>
          <p:cNvPr id="588" name="Google Shape;588;p19"/>
          <p:cNvSpPr txBox="1">
            <a:spLocks noGrp="1"/>
          </p:cNvSpPr>
          <p:nvPr>
            <p:ph type="body" idx="1"/>
          </p:nvPr>
        </p:nvSpPr>
        <p:spPr>
          <a:xfrm>
            <a:off x="1706245" y="814705"/>
            <a:ext cx="5473700" cy="605282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SzPts val="1900"/>
              <a:buNone/>
            </a:pPr>
            <a:endParaRPr dirty="0"/>
          </a:p>
        </p:txBody>
      </p:sp>
      <p:pic>
        <p:nvPicPr>
          <p:cNvPr id="9" name="Picture 8" descr="data"/>
          <p:cNvPicPr/>
          <p:nvPr/>
        </p:nvPicPr>
        <p:blipFill rotWithShape="1">
          <a:blip r:embed="rId1"/>
          <a:srcRect l="6590" t="4694" r="6706" b="6079"/>
          <a:stretch>
            <a:fillRect/>
          </a:stretch>
        </p:blipFill>
        <p:spPr>
          <a:xfrm>
            <a:off x="1834515" y="814705"/>
            <a:ext cx="5036820" cy="5729605"/>
          </a:xfrm>
          <a:prstGeom prst="rect">
            <a:avLst/>
          </a:prstGeom>
        </p:spPr>
      </p:pic>
      <p:sp>
        <p:nvSpPr>
          <p:cNvPr id="3" name="Text Placeholder 2"/>
          <p:cNvSpPr>
            <a:spLocks noGrp="1"/>
          </p:cNvSpPr>
          <p:nvPr/>
        </p:nvSpPr>
        <p:spPr>
          <a:xfrm>
            <a:off x="6871970" y="2032635"/>
            <a:ext cx="3693795" cy="4359910"/>
          </a:xfrm>
          <a:prstGeom prst="rect">
            <a:avLst/>
          </a:prstGeom>
          <a:noFill/>
          <a:ln>
            <a:noFill/>
          </a:ln>
        </p:spPr>
        <p:txBody>
          <a:bodyPr vert="horz" wrap="square" lIns="121900" tIns="121900" rIns="121900" bIns="121900" rtlCol="0" anchor="t" anchorCtr="0">
            <a:noAutofit/>
          </a:bodyPr>
          <a:lstStyle>
            <a:lvl1pPr marL="457200" lvl="0" indent="-349250" algn="l" defTabSz="914400" rtl="0" eaLnBrk="1" latinLnBrk="0" hangingPunct="1">
              <a:lnSpc>
                <a:spcPct val="90000"/>
              </a:lnSpc>
              <a:spcBef>
                <a:spcPts val="0"/>
              </a:spcBef>
              <a:spcAft>
                <a:spcPts val="0"/>
              </a:spcAft>
              <a:buSzPts val="1900"/>
              <a:buFont typeface="Arial" panose="020B0604020202020204" pitchFamily="34" charset="0"/>
              <a:buChar char="●"/>
              <a:defRPr sz="2800" kern="1200">
                <a:solidFill>
                  <a:schemeClr val="tx1"/>
                </a:solidFill>
                <a:latin typeface="+mn-lt"/>
                <a:ea typeface="+mn-ea"/>
                <a:cs typeface="+mn-cs"/>
              </a:defRPr>
            </a:lvl1pPr>
            <a:lvl2pPr marL="914400" lvl="1" indent="-349250" algn="l" defTabSz="914400" rtl="0" eaLnBrk="1" latinLnBrk="0" hangingPunct="1">
              <a:lnSpc>
                <a:spcPct val="100000"/>
              </a:lnSpc>
              <a:spcBef>
                <a:spcPts val="0"/>
              </a:spcBef>
              <a:spcAft>
                <a:spcPts val="0"/>
              </a:spcAft>
              <a:buSzPts val="1900"/>
              <a:buFont typeface="Arial" panose="020B0604020202020204" pitchFamily="34" charset="0"/>
              <a:buChar char="○"/>
              <a:defRPr sz="2400" kern="1200">
                <a:solidFill>
                  <a:schemeClr val="tx1"/>
                </a:solidFill>
                <a:latin typeface="+mn-lt"/>
                <a:ea typeface="+mn-ea"/>
                <a:cs typeface="+mn-cs"/>
              </a:defRPr>
            </a:lvl2pPr>
            <a:lvl3pPr marL="1371600" lvl="2" indent="-349250" algn="l" defTabSz="914400" rtl="0" eaLnBrk="1" latinLnBrk="0" hangingPunct="1">
              <a:lnSpc>
                <a:spcPct val="100000"/>
              </a:lnSpc>
              <a:spcBef>
                <a:spcPts val="2100"/>
              </a:spcBef>
              <a:spcAft>
                <a:spcPts val="0"/>
              </a:spcAft>
              <a:buSzPts val="1900"/>
              <a:buFont typeface="Arial" panose="020B0604020202020204" pitchFamily="34" charset="0"/>
              <a:buChar char="■"/>
              <a:defRPr sz="2000" kern="1200">
                <a:solidFill>
                  <a:schemeClr val="tx1"/>
                </a:solidFill>
                <a:latin typeface="+mn-lt"/>
                <a:ea typeface="+mn-ea"/>
                <a:cs typeface="+mn-cs"/>
              </a:defRPr>
            </a:lvl3pPr>
            <a:lvl4pPr marL="1828800" lvl="3" indent="-349250" algn="l" defTabSz="914400" rtl="0" eaLnBrk="1" latinLnBrk="0" hangingPunct="1">
              <a:lnSpc>
                <a:spcPct val="100000"/>
              </a:lnSpc>
              <a:spcBef>
                <a:spcPts val="2100"/>
              </a:spcBef>
              <a:spcAft>
                <a:spcPts val="0"/>
              </a:spcAft>
              <a:buSzPts val="1900"/>
              <a:buFont typeface="Arial" panose="020B0604020202020204" pitchFamily="34" charset="0"/>
              <a:buChar char="●"/>
              <a:defRPr sz="1800" kern="1200">
                <a:solidFill>
                  <a:schemeClr val="tx1"/>
                </a:solidFill>
                <a:latin typeface="+mn-lt"/>
                <a:ea typeface="+mn-ea"/>
                <a:cs typeface="+mn-cs"/>
              </a:defRPr>
            </a:lvl4pPr>
            <a:lvl5pPr marL="2286000" lvl="4" indent="-349250" algn="l" defTabSz="914400" rtl="0" eaLnBrk="1" latinLnBrk="0" hangingPunct="1">
              <a:lnSpc>
                <a:spcPct val="100000"/>
              </a:lnSpc>
              <a:spcBef>
                <a:spcPts val="2100"/>
              </a:spcBef>
              <a:spcAft>
                <a:spcPts val="0"/>
              </a:spcAft>
              <a:buSzPts val="1900"/>
              <a:buFont typeface="Arial" panose="020B0604020202020204" pitchFamily="34" charset="0"/>
              <a:buChar char="○"/>
              <a:defRPr sz="1800" kern="1200">
                <a:solidFill>
                  <a:schemeClr val="tx1"/>
                </a:solidFill>
                <a:latin typeface="+mn-lt"/>
                <a:ea typeface="+mn-ea"/>
                <a:cs typeface="+mn-cs"/>
              </a:defRPr>
            </a:lvl5pPr>
            <a:lvl6pPr marL="2743200" lvl="5" indent="-349250" algn="l" defTabSz="914400" rtl="0" eaLnBrk="1" latinLnBrk="0" hangingPunct="1">
              <a:lnSpc>
                <a:spcPct val="100000"/>
              </a:lnSpc>
              <a:spcBef>
                <a:spcPts val="2100"/>
              </a:spcBef>
              <a:spcAft>
                <a:spcPts val="0"/>
              </a:spcAft>
              <a:buSzPts val="1900"/>
              <a:buFont typeface="Arial" panose="020B0604020202020204" pitchFamily="34" charset="0"/>
              <a:buChar char="■"/>
              <a:defRPr sz="1800" kern="1200">
                <a:solidFill>
                  <a:schemeClr val="tx1"/>
                </a:solidFill>
                <a:latin typeface="+mn-lt"/>
                <a:ea typeface="+mn-ea"/>
                <a:cs typeface="+mn-cs"/>
              </a:defRPr>
            </a:lvl6pPr>
            <a:lvl7pPr marL="3200400" lvl="6" indent="-349250" algn="l" defTabSz="914400" rtl="0" eaLnBrk="1" latinLnBrk="0" hangingPunct="1">
              <a:lnSpc>
                <a:spcPct val="100000"/>
              </a:lnSpc>
              <a:spcBef>
                <a:spcPts val="2100"/>
              </a:spcBef>
              <a:spcAft>
                <a:spcPts val="0"/>
              </a:spcAft>
              <a:buSzPts val="1900"/>
              <a:buFont typeface="Arial" panose="020B0604020202020204" pitchFamily="34" charset="0"/>
              <a:buChar char="●"/>
              <a:defRPr sz="1800" kern="1200">
                <a:solidFill>
                  <a:schemeClr val="tx1"/>
                </a:solidFill>
                <a:latin typeface="+mn-lt"/>
                <a:ea typeface="+mn-ea"/>
                <a:cs typeface="+mn-cs"/>
              </a:defRPr>
            </a:lvl7pPr>
            <a:lvl8pPr marL="3657600" lvl="7" indent="-349250" algn="l" defTabSz="914400" rtl="0" eaLnBrk="1" latinLnBrk="0" hangingPunct="1">
              <a:lnSpc>
                <a:spcPct val="100000"/>
              </a:lnSpc>
              <a:spcBef>
                <a:spcPts val="2100"/>
              </a:spcBef>
              <a:spcAft>
                <a:spcPts val="0"/>
              </a:spcAft>
              <a:buSzPts val="1900"/>
              <a:buFont typeface="Arial" panose="020B0604020202020204" pitchFamily="34" charset="0"/>
              <a:buChar char="○"/>
              <a:defRPr sz="1800" kern="1200">
                <a:solidFill>
                  <a:schemeClr val="tx1"/>
                </a:solidFill>
                <a:latin typeface="+mn-lt"/>
                <a:ea typeface="+mn-ea"/>
                <a:cs typeface="+mn-cs"/>
              </a:defRPr>
            </a:lvl8pPr>
            <a:lvl9pPr marL="4114800" lvl="8" indent="-349250" algn="l" defTabSz="914400" rtl="0" eaLnBrk="1" latinLnBrk="0" hangingPunct="1">
              <a:lnSpc>
                <a:spcPct val="100000"/>
              </a:lnSpc>
              <a:spcBef>
                <a:spcPts val="2100"/>
              </a:spcBef>
              <a:spcAft>
                <a:spcPts val="2100"/>
              </a:spcAft>
              <a:buSzPts val="1900"/>
              <a:buFont typeface="Arial" panose="020B0604020202020204" pitchFamily="34" charset="0"/>
              <a:buChar char="■"/>
              <a:defRPr sz="1800" kern="1200">
                <a:solidFill>
                  <a:schemeClr val="tx1"/>
                </a:solidFill>
                <a:latin typeface="+mn-lt"/>
                <a:ea typeface="+mn-ea"/>
                <a:cs typeface="+mn-cs"/>
              </a:defRPr>
            </a:lvl9pPr>
          </a:lstStyle>
          <a:p>
            <a:pPr marL="107950" indent="0" algn="l">
              <a:buNone/>
            </a:pPr>
            <a:r>
              <a:rPr lang="en-US" sz="2400" b="1" dirty="0" err="1" smtClean="0">
                <a:latin typeface="Times New Roman" panose="02020603050405020304" pitchFamily="18" charset="0"/>
                <a:cs typeface="Times New Roman" panose="02020603050405020304" pitchFamily="18" charset="0"/>
              </a:rPr>
              <a:t>Keterangan :</a:t>
            </a:r>
            <a:endParaRPr lang="en-US" sz="2400" b="1" dirty="0" err="1" smtClean="0">
              <a:latin typeface="Times New Roman" panose="02020603050405020304" pitchFamily="18" charset="0"/>
              <a:cs typeface="Times New Roman" panose="02020603050405020304" pitchFamily="18" charset="0"/>
            </a:endParaRPr>
          </a:p>
          <a:p>
            <a:pPr marL="107950" indent="0" algn="l">
              <a:buNone/>
            </a:pPr>
            <a:r>
              <a:rPr lang="en-US" sz="2400" dirty="0" err="1" smtClean="0">
                <a:latin typeface="Times New Roman" panose="02020603050405020304" pitchFamily="18" charset="0"/>
                <a:cs typeface="Times New Roman" panose="02020603050405020304" pitchFamily="18" charset="0"/>
              </a:rPr>
              <a:t>Kode</a:t>
            </a:r>
            <a:r>
              <a:rPr lang="en-US" sz="2400" dirty="0">
                <a:latin typeface="Times New Roman" panose="02020603050405020304" pitchFamily="18" charset="0"/>
                <a:cs typeface="Times New Roman" panose="02020603050405020304" pitchFamily="18" charset="0"/>
              </a:rPr>
              <a:t> tersebut </a:t>
            </a:r>
            <a:r>
              <a:rPr lang="en-US" sz="2400" dirty="0" err="1">
                <a:latin typeface="Times New Roman" panose="02020603050405020304" pitchFamily="18" charset="0"/>
                <a:cs typeface="Times New Roman" panose="02020603050405020304" pitchFamily="18" charset="0"/>
              </a:rPr>
              <a:t>menunjukkan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penggunaan</a:t>
            </a:r>
            <a:r>
              <a:rPr lang="en-US" sz="2400" dirty="0">
                <a:latin typeface="Times New Roman" panose="02020603050405020304" pitchFamily="18" charset="0"/>
                <a:cs typeface="Times New Roman" panose="02020603050405020304" pitchFamily="18" charset="0"/>
              </a:rPr>
              <a:t> Hive </a:t>
            </a:r>
            <a:r>
              <a:rPr lang="en-US" sz="2400" dirty="0" err="1">
                <a:latin typeface="Times New Roman" panose="02020603050405020304" pitchFamily="18" charset="0"/>
                <a:cs typeface="Times New Roman" panose="02020603050405020304" pitchFamily="18" charset="0"/>
              </a:rPr>
              <a:t>untuk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menyimpan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memuat</a:t>
            </a:r>
            <a:r>
              <a:rPr lang="en-US" sz="2400" dirty="0">
                <a:latin typeface="Times New Roman" panose="02020603050405020304" pitchFamily="18" charset="0"/>
                <a:cs typeface="Times New Roman" panose="02020603050405020304" pitchFamily="18" charset="0"/>
              </a:rPr>
              <a:t> data </a:t>
            </a:r>
            <a:r>
              <a:rPr lang="en-US" sz="2400" dirty="0" err="1">
                <a:latin typeface="Times New Roman" panose="02020603050405020304" pitchFamily="18" charset="0"/>
                <a:cs typeface="Times New Roman" panose="02020603050405020304" pitchFamily="18" charset="0"/>
              </a:rPr>
              <a:t>dalam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bentuk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objek</a:t>
            </a:r>
            <a:r>
              <a:rPr lang="en-US" sz="2400" dirty="0">
                <a:latin typeface="Times New Roman" panose="02020603050405020304" pitchFamily="18" charset="0"/>
                <a:cs typeface="Times New Roman" panose="02020603050405020304" pitchFamily="18" charset="0"/>
              </a:rPr>
              <a:t> Note </a:t>
            </a:r>
            <a:r>
              <a:rPr lang="en-US" sz="2400" dirty="0" err="1">
                <a:latin typeface="Times New Roman" panose="02020603050405020304" pitchFamily="18" charset="0"/>
                <a:cs typeface="Times New Roman" panose="02020603050405020304" pitchFamily="18" charset="0"/>
              </a:rPr>
              <a:t>dengan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memanfaatkan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kotak</a:t>
            </a:r>
            <a:r>
              <a:rPr lang="en-US" sz="2400" dirty="0">
                <a:latin typeface="Times New Roman" panose="02020603050405020304" pitchFamily="18" charset="0"/>
                <a:cs typeface="Times New Roman" panose="02020603050405020304" pitchFamily="18" charset="0"/>
              </a:rPr>
              <a:t> (box) Hive. </a:t>
            </a:r>
            <a:r>
              <a:rPr lang="en-US" sz="2400" dirty="0" err="1" smtClean="0">
                <a:latin typeface="Times New Roman" panose="02020603050405020304" pitchFamily="18" charset="0"/>
                <a:cs typeface="Times New Roman" panose="02020603050405020304" pitchFamily="18" charset="0"/>
              </a:rPr>
              <a:t>Ini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adalah</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pendekatan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efisien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untuk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mengelola</a:t>
            </a:r>
            <a:r>
              <a:rPr lang="en-US" sz="2400" dirty="0">
                <a:latin typeface="Times New Roman" panose="02020603050405020304" pitchFamily="18" charset="0"/>
                <a:cs typeface="Times New Roman" panose="02020603050405020304" pitchFamily="18" charset="0"/>
              </a:rPr>
              <a:t> data </a:t>
            </a:r>
            <a:r>
              <a:rPr lang="en-US" sz="2400" dirty="0" err="1">
                <a:latin typeface="Times New Roman" panose="02020603050405020304" pitchFamily="18" charset="0"/>
                <a:cs typeface="Times New Roman" panose="02020603050405020304" pitchFamily="18" charset="0"/>
              </a:rPr>
              <a:t>lokal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dalam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aplikasi</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Flutter</a:t>
            </a:r>
            <a:r>
              <a:rPr lang="id-ID" sz="2400" dirty="0" smtClean="0">
                <a:latin typeface="Times New Roman" panose="02020603050405020304" pitchFamily="18" charset="0"/>
                <a:cs typeface="Times New Roman" panose="02020603050405020304" pitchFamily="18" charset="0"/>
              </a:rPr>
              <a:t>.</a:t>
            </a:r>
            <a:endParaRPr lang="id-ID" sz="24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19"/>
          <p:cNvSpPr txBox="1">
            <a:spLocks noGrp="1"/>
          </p:cNvSpPr>
          <p:nvPr>
            <p:ph type="title"/>
          </p:nvPr>
        </p:nvSpPr>
        <p:spPr>
          <a:xfrm>
            <a:off x="1828800" y="246380"/>
            <a:ext cx="6986270" cy="558800"/>
          </a:xfrm>
          <a:prstGeom prst="rect">
            <a:avLst/>
          </a:prstGeom>
          <a:noFill/>
          <a:ln>
            <a:noFill/>
          </a:ln>
        </p:spPr>
        <p:txBody>
          <a:bodyPr spcFirstLastPara="1" wrap="square" lIns="121900" tIns="121900" rIns="121900" bIns="121900" anchor="ctr" anchorCtr="0">
            <a:noAutofit/>
          </a:bodyPr>
          <a:lstStyle/>
          <a:p>
            <a:r>
              <a:rPr lang="en-US" sz="2000" b="1" dirty="0">
                <a:solidFill>
                  <a:schemeClr val="accent2"/>
                </a:solidFill>
                <a:latin typeface="Times New Roman" panose="02020603050405020304" pitchFamily="18" charset="0"/>
                <a:cs typeface="Times New Roman" panose="02020603050405020304" pitchFamily="18" charset="0"/>
              </a:rPr>
              <a:t>Model =&gt; Note </a:t>
            </a:r>
            <a:r>
              <a:rPr lang="en-US" sz="2000" b="1" dirty="0" err="1">
                <a:solidFill>
                  <a:schemeClr val="accent2"/>
                </a:solidFill>
                <a:latin typeface="Times New Roman" panose="02020603050405020304" pitchFamily="18" charset="0"/>
                <a:cs typeface="Times New Roman" panose="02020603050405020304" pitchFamily="18" charset="0"/>
              </a:rPr>
              <a:t>data.dart</a:t>
            </a:r>
            <a:br>
              <a:rPr lang="id-ID" sz="2000" dirty="0">
                <a:solidFill>
                  <a:schemeClr val="accent2"/>
                </a:solidFill>
                <a:latin typeface="Times New Roman" panose="02020603050405020304" pitchFamily="18" charset="0"/>
                <a:cs typeface="Times New Roman" panose="02020603050405020304" pitchFamily="18" charset="0"/>
              </a:rPr>
            </a:br>
            <a:r>
              <a:rPr lang="en-US" sz="2000" b="1" dirty="0">
                <a:solidFill>
                  <a:schemeClr val="accent2"/>
                </a:solidFill>
                <a:latin typeface="Times New Roman" panose="02020603050405020304" pitchFamily="18" charset="0"/>
                <a:cs typeface="Times New Roman" panose="02020603050405020304" pitchFamily="18" charset="0"/>
              </a:rPr>
              <a:t>Source Code :</a:t>
            </a:r>
            <a:br>
              <a:rPr lang="id-ID" sz="2000" dirty="0">
                <a:latin typeface="Times New Roman" panose="02020603050405020304" pitchFamily="18" charset="0"/>
                <a:cs typeface="Times New Roman" panose="02020603050405020304" pitchFamily="18" charset="0"/>
              </a:rPr>
            </a:br>
            <a:endParaRPr sz="2000" dirty="0">
              <a:latin typeface="Times New Roman" panose="02020603050405020304" pitchFamily="18" charset="0"/>
              <a:cs typeface="Times New Roman" panose="02020603050405020304" pitchFamily="18" charset="0"/>
            </a:endParaRPr>
          </a:p>
        </p:txBody>
      </p:sp>
      <p:sp>
        <p:nvSpPr>
          <p:cNvPr id="588" name="Google Shape;588;p19"/>
          <p:cNvSpPr txBox="1">
            <a:spLocks noGrp="1"/>
          </p:cNvSpPr>
          <p:nvPr>
            <p:ph type="body" idx="1"/>
          </p:nvPr>
        </p:nvSpPr>
        <p:spPr>
          <a:xfrm>
            <a:off x="1705970" y="805218"/>
            <a:ext cx="8407021" cy="6052782"/>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SzPts val="1900"/>
              <a:buNone/>
            </a:pPr>
            <a:endParaRPr dirty="0"/>
          </a:p>
        </p:txBody>
      </p:sp>
      <p:pic>
        <p:nvPicPr>
          <p:cNvPr id="5" name="Picture 4" descr="model"/>
          <p:cNvPicPr/>
          <p:nvPr/>
        </p:nvPicPr>
        <p:blipFill rotWithShape="1">
          <a:blip r:embed="rId1"/>
          <a:srcRect l="8186" t="4352" r="8541" b="38171"/>
          <a:stretch>
            <a:fillRect/>
          </a:stretch>
        </p:blipFill>
        <p:spPr>
          <a:xfrm>
            <a:off x="1828800" y="805180"/>
            <a:ext cx="3869690" cy="5466080"/>
          </a:xfrm>
          <a:prstGeom prst="rect">
            <a:avLst/>
          </a:prstGeom>
        </p:spPr>
      </p:pic>
      <p:pic>
        <p:nvPicPr>
          <p:cNvPr id="6" name="Picture 5" descr="model"/>
          <p:cNvPicPr/>
          <p:nvPr/>
        </p:nvPicPr>
        <p:blipFill rotWithShape="1">
          <a:blip r:embed="rId1"/>
          <a:srcRect l="8202" t="63518" r="15614" b="4331"/>
          <a:stretch>
            <a:fillRect/>
          </a:stretch>
        </p:blipFill>
        <p:spPr>
          <a:xfrm>
            <a:off x="5770245" y="805180"/>
            <a:ext cx="3198495" cy="3333750"/>
          </a:xfrm>
          <a:prstGeom prst="rect">
            <a:avLst/>
          </a:prstGeom>
        </p:spPr>
      </p:pic>
      <p:sp>
        <p:nvSpPr>
          <p:cNvPr id="3" name="Text Placeholder 2"/>
          <p:cNvSpPr>
            <a:spLocks noGrp="1"/>
          </p:cNvSpPr>
          <p:nvPr/>
        </p:nvSpPr>
        <p:spPr>
          <a:xfrm>
            <a:off x="5897880" y="4472305"/>
            <a:ext cx="5199380" cy="2126615"/>
          </a:xfrm>
          <a:prstGeom prst="rect">
            <a:avLst/>
          </a:prstGeom>
          <a:noFill/>
          <a:ln>
            <a:noFill/>
          </a:ln>
        </p:spPr>
        <p:txBody>
          <a:bodyPr vert="horz" wrap="square" lIns="121900" tIns="121900" rIns="121900" bIns="121900" rtlCol="0" anchor="t" anchorCtr="0">
            <a:noAutofit/>
          </a:bodyPr>
          <a:lstStyle>
            <a:lvl1pPr marL="457200" lvl="0" indent="-349250" algn="l" defTabSz="914400" rtl="0" eaLnBrk="1" latinLnBrk="0" hangingPunct="1">
              <a:lnSpc>
                <a:spcPct val="90000"/>
              </a:lnSpc>
              <a:spcBef>
                <a:spcPts val="0"/>
              </a:spcBef>
              <a:spcAft>
                <a:spcPts val="0"/>
              </a:spcAft>
              <a:buSzPts val="1900"/>
              <a:buFont typeface="Arial" panose="020B0604020202020204" pitchFamily="34" charset="0"/>
              <a:buChar char="●"/>
              <a:defRPr sz="2800" kern="1200">
                <a:solidFill>
                  <a:schemeClr val="tx1"/>
                </a:solidFill>
                <a:latin typeface="+mn-lt"/>
                <a:ea typeface="+mn-ea"/>
                <a:cs typeface="+mn-cs"/>
              </a:defRPr>
            </a:lvl1pPr>
            <a:lvl2pPr marL="914400" lvl="1" indent="-349250" algn="l" defTabSz="914400" rtl="0" eaLnBrk="1" latinLnBrk="0" hangingPunct="1">
              <a:lnSpc>
                <a:spcPct val="100000"/>
              </a:lnSpc>
              <a:spcBef>
                <a:spcPts val="0"/>
              </a:spcBef>
              <a:spcAft>
                <a:spcPts val="0"/>
              </a:spcAft>
              <a:buSzPts val="1900"/>
              <a:buFont typeface="Arial" panose="020B0604020202020204" pitchFamily="34" charset="0"/>
              <a:buChar char="○"/>
              <a:defRPr sz="2400" kern="1200">
                <a:solidFill>
                  <a:schemeClr val="tx1"/>
                </a:solidFill>
                <a:latin typeface="+mn-lt"/>
                <a:ea typeface="+mn-ea"/>
                <a:cs typeface="+mn-cs"/>
              </a:defRPr>
            </a:lvl2pPr>
            <a:lvl3pPr marL="1371600" lvl="2" indent="-349250" algn="l" defTabSz="914400" rtl="0" eaLnBrk="1" latinLnBrk="0" hangingPunct="1">
              <a:lnSpc>
                <a:spcPct val="100000"/>
              </a:lnSpc>
              <a:spcBef>
                <a:spcPts val="2100"/>
              </a:spcBef>
              <a:spcAft>
                <a:spcPts val="0"/>
              </a:spcAft>
              <a:buSzPts val="1900"/>
              <a:buFont typeface="Arial" panose="020B0604020202020204" pitchFamily="34" charset="0"/>
              <a:buChar char="■"/>
              <a:defRPr sz="2000" kern="1200">
                <a:solidFill>
                  <a:schemeClr val="tx1"/>
                </a:solidFill>
                <a:latin typeface="+mn-lt"/>
                <a:ea typeface="+mn-ea"/>
                <a:cs typeface="+mn-cs"/>
              </a:defRPr>
            </a:lvl3pPr>
            <a:lvl4pPr marL="1828800" lvl="3" indent="-349250" algn="l" defTabSz="914400" rtl="0" eaLnBrk="1" latinLnBrk="0" hangingPunct="1">
              <a:lnSpc>
                <a:spcPct val="100000"/>
              </a:lnSpc>
              <a:spcBef>
                <a:spcPts val="2100"/>
              </a:spcBef>
              <a:spcAft>
                <a:spcPts val="0"/>
              </a:spcAft>
              <a:buSzPts val="1900"/>
              <a:buFont typeface="Arial" panose="020B0604020202020204" pitchFamily="34" charset="0"/>
              <a:buChar char="●"/>
              <a:defRPr sz="1800" kern="1200">
                <a:solidFill>
                  <a:schemeClr val="tx1"/>
                </a:solidFill>
                <a:latin typeface="+mn-lt"/>
                <a:ea typeface="+mn-ea"/>
                <a:cs typeface="+mn-cs"/>
              </a:defRPr>
            </a:lvl4pPr>
            <a:lvl5pPr marL="2286000" lvl="4" indent="-349250" algn="l" defTabSz="914400" rtl="0" eaLnBrk="1" latinLnBrk="0" hangingPunct="1">
              <a:lnSpc>
                <a:spcPct val="100000"/>
              </a:lnSpc>
              <a:spcBef>
                <a:spcPts val="2100"/>
              </a:spcBef>
              <a:spcAft>
                <a:spcPts val="0"/>
              </a:spcAft>
              <a:buSzPts val="1900"/>
              <a:buFont typeface="Arial" panose="020B0604020202020204" pitchFamily="34" charset="0"/>
              <a:buChar char="○"/>
              <a:defRPr sz="1800" kern="1200">
                <a:solidFill>
                  <a:schemeClr val="tx1"/>
                </a:solidFill>
                <a:latin typeface="+mn-lt"/>
                <a:ea typeface="+mn-ea"/>
                <a:cs typeface="+mn-cs"/>
              </a:defRPr>
            </a:lvl5pPr>
            <a:lvl6pPr marL="2743200" lvl="5" indent="-349250" algn="l" defTabSz="914400" rtl="0" eaLnBrk="1" latinLnBrk="0" hangingPunct="1">
              <a:lnSpc>
                <a:spcPct val="100000"/>
              </a:lnSpc>
              <a:spcBef>
                <a:spcPts val="2100"/>
              </a:spcBef>
              <a:spcAft>
                <a:spcPts val="0"/>
              </a:spcAft>
              <a:buSzPts val="1900"/>
              <a:buFont typeface="Arial" panose="020B0604020202020204" pitchFamily="34" charset="0"/>
              <a:buChar char="■"/>
              <a:defRPr sz="1800" kern="1200">
                <a:solidFill>
                  <a:schemeClr val="tx1"/>
                </a:solidFill>
                <a:latin typeface="+mn-lt"/>
                <a:ea typeface="+mn-ea"/>
                <a:cs typeface="+mn-cs"/>
              </a:defRPr>
            </a:lvl6pPr>
            <a:lvl7pPr marL="3200400" lvl="6" indent="-349250" algn="l" defTabSz="914400" rtl="0" eaLnBrk="1" latinLnBrk="0" hangingPunct="1">
              <a:lnSpc>
                <a:spcPct val="100000"/>
              </a:lnSpc>
              <a:spcBef>
                <a:spcPts val="2100"/>
              </a:spcBef>
              <a:spcAft>
                <a:spcPts val="0"/>
              </a:spcAft>
              <a:buSzPts val="1900"/>
              <a:buFont typeface="Arial" panose="020B0604020202020204" pitchFamily="34" charset="0"/>
              <a:buChar char="●"/>
              <a:defRPr sz="1800" kern="1200">
                <a:solidFill>
                  <a:schemeClr val="tx1"/>
                </a:solidFill>
                <a:latin typeface="+mn-lt"/>
                <a:ea typeface="+mn-ea"/>
                <a:cs typeface="+mn-cs"/>
              </a:defRPr>
            </a:lvl7pPr>
            <a:lvl8pPr marL="3657600" lvl="7" indent="-349250" algn="l" defTabSz="914400" rtl="0" eaLnBrk="1" latinLnBrk="0" hangingPunct="1">
              <a:lnSpc>
                <a:spcPct val="100000"/>
              </a:lnSpc>
              <a:spcBef>
                <a:spcPts val="2100"/>
              </a:spcBef>
              <a:spcAft>
                <a:spcPts val="0"/>
              </a:spcAft>
              <a:buSzPts val="1900"/>
              <a:buFont typeface="Arial" panose="020B0604020202020204" pitchFamily="34" charset="0"/>
              <a:buChar char="○"/>
              <a:defRPr sz="1800" kern="1200">
                <a:solidFill>
                  <a:schemeClr val="tx1"/>
                </a:solidFill>
                <a:latin typeface="+mn-lt"/>
                <a:ea typeface="+mn-ea"/>
                <a:cs typeface="+mn-cs"/>
              </a:defRPr>
            </a:lvl8pPr>
            <a:lvl9pPr marL="4114800" lvl="8" indent="-349250" algn="l" defTabSz="914400" rtl="0" eaLnBrk="1" latinLnBrk="0" hangingPunct="1">
              <a:lnSpc>
                <a:spcPct val="100000"/>
              </a:lnSpc>
              <a:spcBef>
                <a:spcPts val="2100"/>
              </a:spcBef>
              <a:spcAft>
                <a:spcPts val="2100"/>
              </a:spcAft>
              <a:buSzPts val="1900"/>
              <a:buFont typeface="Arial" panose="020B0604020202020204" pitchFamily="34" charset="0"/>
              <a:buChar char="■"/>
              <a:defRPr sz="1800" kern="1200">
                <a:solidFill>
                  <a:schemeClr val="tx1"/>
                </a:solidFill>
                <a:latin typeface="+mn-lt"/>
                <a:ea typeface="+mn-ea"/>
                <a:cs typeface="+mn-cs"/>
              </a:defRPr>
            </a:lvl9pPr>
          </a:lstStyle>
          <a:p>
            <a:pPr marL="107950" indent="0">
              <a:buNone/>
            </a:pPr>
            <a:r>
              <a:rPr lang="en-US" sz="2400" dirty="0" err="1">
                <a:latin typeface="Times New Roman" panose="02020603050405020304" pitchFamily="18" charset="0"/>
                <a:cs typeface="Times New Roman" panose="02020603050405020304" pitchFamily="18" charset="0"/>
              </a:rPr>
              <a:t>Kode</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Note.data.dart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ini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merangkum</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kelas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NoteData</a:t>
            </a:r>
            <a:r>
              <a:rPr lang="en-US" sz="2400" dirty="0">
                <a:latin typeface="Times New Roman" panose="02020603050405020304" pitchFamily="18" charset="0"/>
                <a:cs typeface="Times New Roman" panose="02020603050405020304" pitchFamily="18" charset="0"/>
              </a:rPr>
              <a:t> yang </a:t>
            </a:r>
            <a:r>
              <a:rPr lang="en-US" sz="2400" dirty="0" err="1">
                <a:latin typeface="Times New Roman" panose="02020603050405020304" pitchFamily="18" charset="0"/>
                <a:cs typeface="Times New Roman" panose="02020603050405020304" pitchFamily="18" charset="0"/>
              </a:rPr>
              <a:t>berperan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sebagai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penyedia</a:t>
            </a:r>
            <a:r>
              <a:rPr lang="en-US" sz="2400" dirty="0">
                <a:latin typeface="Times New Roman" panose="02020603050405020304" pitchFamily="18" charset="0"/>
                <a:cs typeface="Times New Roman" panose="02020603050405020304" pitchFamily="18" charset="0"/>
              </a:rPr>
              <a:t> data </a:t>
            </a:r>
            <a:r>
              <a:rPr lang="en-US" sz="2400" dirty="0" err="1">
                <a:latin typeface="Times New Roman" panose="02020603050405020304" pitchFamily="18" charset="0"/>
                <a:cs typeface="Times New Roman" panose="02020603050405020304" pitchFamily="18" charset="0"/>
              </a:rPr>
              <a:t>dan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pengelola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perubahan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ChangeNotifier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untuk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catatan-catatan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dalam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aplikasi</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2" name="Text Box 1"/>
          <p:cNvSpPr txBox="1"/>
          <p:nvPr/>
        </p:nvSpPr>
        <p:spPr>
          <a:xfrm>
            <a:off x="9055100" y="2385695"/>
            <a:ext cx="3136265" cy="1322070"/>
          </a:xfrm>
          <a:prstGeom prst="rect">
            <a:avLst/>
          </a:prstGeom>
          <a:noFill/>
        </p:spPr>
        <p:txBody>
          <a:bodyPr wrap="square" rtlCol="0" anchor="t">
            <a:spAutoFit/>
          </a:bodyPr>
          <a:p>
            <a:r>
              <a:rPr lang="en-US" sz="2000" dirty="0" err="1">
                <a:latin typeface="Times New Roman" panose="02020603050405020304" pitchFamily="18" charset="0"/>
                <a:cs typeface="Times New Roman" panose="02020603050405020304" pitchFamily="18" charset="0"/>
                <a:sym typeface="+mn-ea"/>
              </a:rPr>
              <a:t>Pada</a:t>
            </a:r>
            <a:r>
              <a:rPr lang="en-US" sz="2000" dirty="0">
                <a:latin typeface="Times New Roman" panose="02020603050405020304" pitchFamily="18" charset="0"/>
                <a:cs typeface="Times New Roman" panose="02020603050405020304" pitchFamily="18" charset="0"/>
                <a:sym typeface="+mn-ea"/>
              </a:rPr>
              <a:t> </a:t>
            </a:r>
            <a:r>
              <a:rPr lang="en-US" sz="2000" dirty="0" err="1">
                <a:latin typeface="Times New Roman" panose="02020603050405020304" pitchFamily="18" charset="0"/>
                <a:cs typeface="Times New Roman" panose="02020603050405020304" pitchFamily="18" charset="0"/>
                <a:sym typeface="+mn-ea"/>
              </a:rPr>
              <a:t>Kode</a:t>
            </a:r>
            <a:r>
              <a:rPr lang="en-US" sz="2000" dirty="0">
                <a:latin typeface="Times New Roman" panose="02020603050405020304" pitchFamily="18" charset="0"/>
                <a:cs typeface="Times New Roman" panose="02020603050405020304" pitchFamily="18" charset="0"/>
                <a:sym typeface="+mn-ea"/>
              </a:rPr>
              <a:t> </a:t>
            </a:r>
            <a:r>
              <a:rPr lang="en-US" sz="2000" dirty="0" err="1">
                <a:latin typeface="Times New Roman" panose="02020603050405020304" pitchFamily="18" charset="0"/>
                <a:cs typeface="Times New Roman" panose="02020603050405020304" pitchFamily="18" charset="0"/>
                <a:sym typeface="+mn-ea"/>
              </a:rPr>
              <a:t>Note.data.dart</a:t>
            </a:r>
            <a:r>
              <a:rPr lang="en-US" sz="2000" dirty="0">
                <a:latin typeface="Times New Roman" panose="02020603050405020304" pitchFamily="18" charset="0"/>
                <a:cs typeface="Times New Roman" panose="02020603050405020304" pitchFamily="18" charset="0"/>
                <a:sym typeface="+mn-ea"/>
              </a:rPr>
              <a:t> di </a:t>
            </a:r>
            <a:r>
              <a:rPr lang="en-US" sz="2000" dirty="0" err="1">
                <a:latin typeface="Times New Roman" panose="02020603050405020304" pitchFamily="18" charset="0"/>
                <a:cs typeface="Times New Roman" panose="02020603050405020304" pitchFamily="18" charset="0"/>
                <a:sym typeface="+mn-ea"/>
              </a:rPr>
              <a:t>atas</a:t>
            </a:r>
            <a:r>
              <a:rPr lang="en-US" sz="2000" dirty="0">
                <a:latin typeface="Times New Roman" panose="02020603050405020304" pitchFamily="18" charset="0"/>
                <a:cs typeface="Times New Roman" panose="02020603050405020304" pitchFamily="18" charset="0"/>
                <a:sym typeface="+mn-ea"/>
              </a:rPr>
              <a:t> </a:t>
            </a:r>
            <a:r>
              <a:rPr lang="en-US" sz="2000" dirty="0" err="1">
                <a:latin typeface="Times New Roman" panose="02020603050405020304" pitchFamily="18" charset="0"/>
                <a:cs typeface="Times New Roman" panose="02020603050405020304" pitchFamily="18" charset="0"/>
                <a:sym typeface="+mn-ea"/>
              </a:rPr>
              <a:t>mengelola</a:t>
            </a:r>
            <a:r>
              <a:rPr lang="en-US" sz="2000" dirty="0">
                <a:latin typeface="Times New Roman" panose="02020603050405020304" pitchFamily="18" charset="0"/>
                <a:cs typeface="Times New Roman" panose="02020603050405020304" pitchFamily="18" charset="0"/>
                <a:sym typeface="+mn-ea"/>
              </a:rPr>
              <a:t> data </a:t>
            </a:r>
            <a:r>
              <a:rPr lang="en-US" sz="2000" dirty="0" err="1">
                <a:latin typeface="Times New Roman" panose="02020603050405020304" pitchFamily="18" charset="0"/>
                <a:cs typeface="Times New Roman" panose="02020603050405020304" pitchFamily="18" charset="0"/>
                <a:sym typeface="+mn-ea"/>
              </a:rPr>
              <a:t>catatan</a:t>
            </a:r>
            <a:r>
              <a:rPr lang="en-US" sz="2000" dirty="0">
                <a:latin typeface="Times New Roman" panose="02020603050405020304" pitchFamily="18" charset="0"/>
                <a:cs typeface="Times New Roman" panose="02020603050405020304" pitchFamily="18" charset="0"/>
                <a:sym typeface="+mn-ea"/>
              </a:rPr>
              <a:t> (notes) </a:t>
            </a:r>
            <a:r>
              <a:rPr lang="en-US" sz="2000" dirty="0" err="1">
                <a:latin typeface="Times New Roman" panose="02020603050405020304" pitchFamily="18" charset="0"/>
                <a:cs typeface="Times New Roman" panose="02020603050405020304" pitchFamily="18" charset="0"/>
                <a:sym typeface="+mn-ea"/>
              </a:rPr>
              <a:t>menggunakan</a:t>
            </a:r>
            <a:r>
              <a:rPr lang="en-US" sz="2000" dirty="0">
                <a:latin typeface="Times New Roman" panose="02020603050405020304" pitchFamily="18" charset="0"/>
                <a:cs typeface="Times New Roman" panose="02020603050405020304" pitchFamily="18" charset="0"/>
                <a:sym typeface="+mn-ea"/>
              </a:rPr>
              <a:t> Hive database.</a:t>
            </a:r>
            <a:endParaRPr lang="en-US" sz="2000" dirty="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19"/>
          <p:cNvSpPr txBox="1">
            <a:spLocks noGrp="1"/>
          </p:cNvSpPr>
          <p:nvPr>
            <p:ph type="title"/>
          </p:nvPr>
        </p:nvSpPr>
        <p:spPr>
          <a:xfrm>
            <a:off x="1706245" y="-136525"/>
            <a:ext cx="4162425" cy="1881505"/>
          </a:xfrm>
          <a:prstGeom prst="rect">
            <a:avLst/>
          </a:prstGeom>
          <a:noFill/>
          <a:ln>
            <a:noFill/>
          </a:ln>
        </p:spPr>
        <p:txBody>
          <a:bodyPr spcFirstLastPara="1" wrap="square" lIns="121900" tIns="121900" rIns="121900" bIns="121900" anchor="ctr" anchorCtr="0">
            <a:noAutofit/>
          </a:bodyPr>
          <a:lstStyle/>
          <a:p>
            <a:r>
              <a:rPr lang="en-US" sz="2800" b="1" dirty="0">
                <a:solidFill>
                  <a:schemeClr val="accent2"/>
                </a:solidFill>
                <a:latin typeface="Times New Roman" panose="02020603050405020304" pitchFamily="18" charset="0"/>
                <a:cs typeface="Times New Roman" panose="02020603050405020304" pitchFamily="18" charset="0"/>
              </a:rPr>
              <a:t>Model =&gt; </a:t>
            </a:r>
            <a:r>
              <a:rPr lang="en-US" sz="2800" b="1" dirty="0" err="1" smtClean="0">
                <a:solidFill>
                  <a:schemeClr val="accent2"/>
                </a:solidFill>
                <a:latin typeface="Times New Roman" panose="02020603050405020304" pitchFamily="18" charset="0"/>
                <a:cs typeface="Times New Roman" panose="02020603050405020304" pitchFamily="18" charset="0"/>
              </a:rPr>
              <a:t>Note.dart</a:t>
            </a:r>
            <a:br>
              <a:rPr lang="en-US" sz="2800" b="1" dirty="0" smtClean="0">
                <a:solidFill>
                  <a:schemeClr val="accent2"/>
                </a:solidFill>
                <a:latin typeface="Times New Roman" panose="02020603050405020304" pitchFamily="18" charset="0"/>
                <a:cs typeface="Times New Roman" panose="02020603050405020304" pitchFamily="18" charset="0"/>
              </a:rPr>
            </a:br>
            <a:r>
              <a:rPr lang="en-US" sz="2800" b="1" dirty="0" smtClean="0">
                <a:solidFill>
                  <a:schemeClr val="accent2"/>
                </a:solidFill>
                <a:latin typeface="Times New Roman" panose="02020603050405020304" pitchFamily="18" charset="0"/>
                <a:cs typeface="Times New Roman" panose="02020603050405020304" pitchFamily="18" charset="0"/>
              </a:rPr>
              <a:t>Source code:</a:t>
            </a:r>
            <a:br>
              <a:rPr lang="id-ID" sz="2000" dirty="0">
                <a:solidFill>
                  <a:schemeClr val="accent2"/>
                </a:solidFill>
                <a:latin typeface="Times New Roman" panose="02020603050405020304" pitchFamily="18" charset="0"/>
                <a:cs typeface="Times New Roman" panose="02020603050405020304" pitchFamily="18" charset="0"/>
              </a:rPr>
            </a:br>
            <a:endParaRPr sz="2000" dirty="0">
              <a:solidFill>
                <a:schemeClr val="accent2"/>
              </a:solidFill>
              <a:latin typeface="Times New Roman" panose="02020603050405020304" pitchFamily="18" charset="0"/>
              <a:cs typeface="Times New Roman" panose="02020603050405020304" pitchFamily="18" charset="0"/>
            </a:endParaRPr>
          </a:p>
        </p:txBody>
      </p:sp>
      <p:sp>
        <p:nvSpPr>
          <p:cNvPr id="588" name="Google Shape;588;p19"/>
          <p:cNvSpPr txBox="1">
            <a:spLocks noGrp="1"/>
          </p:cNvSpPr>
          <p:nvPr>
            <p:ph type="body" idx="1"/>
          </p:nvPr>
        </p:nvSpPr>
        <p:spPr>
          <a:xfrm>
            <a:off x="1705970" y="348344"/>
            <a:ext cx="8555630" cy="555897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SzPts val="1900"/>
              <a:buNone/>
            </a:pPr>
            <a:endParaRPr dirty="0" smtClean="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SzPts val="1900"/>
              <a:buNone/>
            </a:pPr>
            <a:endParaRPr lang="x-none" dirty="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SzPts val="1900"/>
              <a:buNone/>
            </a:pPr>
            <a:endParaRPr lang="x-none" dirty="0" smtClean="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SzPts val="1900"/>
              <a:buNone/>
            </a:pPr>
            <a:endParaRPr lang="x-none" dirty="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SzPts val="1900"/>
              <a:buNone/>
            </a:pPr>
            <a:endParaRPr lang="x-none" dirty="0" smtClean="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SzPts val="1900"/>
              <a:buNone/>
            </a:pPr>
            <a:endParaRPr lang="x-none" dirty="0">
              <a:latin typeface="Times New Roman" panose="02020603050405020304" pitchFamily="18" charset="0"/>
              <a:cs typeface="Times New Roman" panose="02020603050405020304" pitchFamily="18" charset="0"/>
            </a:endParaRPr>
          </a:p>
          <a:p>
            <a:pPr marL="0" lvl="0" indent="0">
              <a:buNone/>
            </a:pPr>
            <a:r>
              <a:rPr lang="id-ID" dirty="0" smtClean="0">
                <a:solidFill>
                  <a:schemeClr val="accent2"/>
                </a:solidFill>
                <a:latin typeface="Times New Roman" panose="02020603050405020304" pitchFamily="18" charset="0"/>
                <a:cs typeface="Times New Roman" panose="02020603050405020304" pitchFamily="18" charset="0"/>
              </a:rPr>
              <a:t>Keterangan</a:t>
            </a:r>
            <a:r>
              <a:rPr lang="id-ID" dirty="0" smtClean="0">
                <a:solidFill>
                  <a:schemeClr val="accent2"/>
                </a:solidFill>
                <a:latin typeface="Times New Roman" panose="02020603050405020304" pitchFamily="18" charset="0"/>
                <a:cs typeface="Times New Roman" panose="02020603050405020304" pitchFamily="18" charset="0"/>
              </a:rPr>
              <a:t>:</a:t>
            </a:r>
            <a:endParaRPr lang="id-ID" dirty="0" smtClean="0">
              <a:solidFill>
                <a:schemeClr val="accent2"/>
              </a:solidFill>
              <a:latin typeface="Times New Roman" panose="02020603050405020304" pitchFamily="18" charset="0"/>
              <a:cs typeface="Times New Roman" panose="02020603050405020304" pitchFamily="18" charset="0"/>
            </a:endParaRPr>
          </a:p>
          <a:p>
            <a:pPr marL="0" indent="0">
              <a:buNone/>
            </a:pPr>
            <a:r>
              <a:rPr lang="en-US" dirty="0" err="1" smtClean="0">
                <a:latin typeface="Times New Roman" panose="02020603050405020304" pitchFamily="18" charset="0"/>
                <a:cs typeface="Times New Roman" panose="02020603050405020304" pitchFamily="18" charset="0"/>
              </a:rPr>
              <a:t>Kelas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Note </a:t>
            </a:r>
            <a:r>
              <a:rPr lang="en-US" dirty="0" err="1">
                <a:latin typeface="Times New Roman" panose="02020603050405020304" pitchFamily="18" charset="0"/>
                <a:cs typeface="Times New Roman" panose="02020603050405020304" pitchFamily="18" charset="0"/>
              </a:rPr>
              <a:t>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menyediakan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kerangka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dasar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merepresentasikan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mengelola</a:t>
            </a:r>
            <a:r>
              <a:rPr lang="en-US" dirty="0">
                <a:latin typeface="Times New Roman" panose="02020603050405020304" pitchFamily="18" charset="0"/>
                <a:cs typeface="Times New Roman" panose="02020603050405020304" pitchFamily="18" charset="0"/>
              </a:rPr>
              <a:t> data </a:t>
            </a:r>
            <a:r>
              <a:rPr lang="en-US" dirty="0" err="1">
                <a:latin typeface="Times New Roman" panose="02020603050405020304" pitchFamily="18" charset="0"/>
                <a:cs typeface="Times New Roman" panose="02020603050405020304" pitchFamily="18" charset="0"/>
              </a:rPr>
              <a:t>catatan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dalam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aplikasi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Setiap</a:t>
            </a:r>
            <a:r>
              <a:rPr lang="en-US" dirty="0">
                <a:latin typeface="Times New Roman" panose="02020603050405020304" pitchFamily="18" charset="0"/>
                <a:cs typeface="Times New Roman" panose="02020603050405020304" pitchFamily="18" charset="0"/>
              </a:rPr>
              <a:t> kali </a:t>
            </a:r>
            <a:r>
              <a:rPr lang="en-US" dirty="0" err="1">
                <a:latin typeface="Times New Roman" panose="02020603050405020304" pitchFamily="18" charset="0"/>
                <a:cs typeface="Times New Roman" panose="02020603050405020304" pitchFamily="18" charset="0"/>
              </a:rPr>
              <a:t>Anda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ingin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membuat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objek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catatan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baru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dapat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menggunakan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konstruktor</a:t>
            </a:r>
            <a:r>
              <a:rPr lang="en-US" dirty="0">
                <a:latin typeface="Times New Roman" panose="02020603050405020304" pitchFamily="18" charset="0"/>
                <a:cs typeface="Times New Roman" panose="02020603050405020304" pitchFamily="18" charset="0"/>
              </a:rPr>
              <a:t> Note </a:t>
            </a:r>
            <a:r>
              <a:rPr lang="en-US" dirty="0" err="1">
                <a:latin typeface="Times New Roman" panose="02020603050405020304" pitchFamily="18" charset="0"/>
                <a:cs typeface="Times New Roman" panose="02020603050405020304" pitchFamily="18" charset="0"/>
              </a:rPr>
              <a:t>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memberikan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nilai</a:t>
            </a:r>
            <a:r>
              <a:rPr lang="en-US" dirty="0">
                <a:latin typeface="Times New Roman" panose="02020603050405020304" pitchFamily="18" charset="0"/>
                <a:cs typeface="Times New Roman" panose="02020603050405020304" pitchFamily="18" charset="0"/>
              </a:rPr>
              <a:t> id </a:t>
            </a:r>
            <a:r>
              <a:rPr lang="en-US" dirty="0" err="1">
                <a:latin typeface="Times New Roman" panose="02020603050405020304" pitchFamily="18" charset="0"/>
                <a:cs typeface="Times New Roman" panose="02020603050405020304" pitchFamily="18" charset="0"/>
              </a:rPr>
              <a:t>dan</a:t>
            </a:r>
            <a:r>
              <a:rPr lang="en-US" dirty="0">
                <a:latin typeface="Times New Roman" panose="02020603050405020304" pitchFamily="18" charset="0"/>
                <a:cs typeface="Times New Roman" panose="02020603050405020304" pitchFamily="18" charset="0"/>
              </a:rPr>
              <a:t> text yang </a:t>
            </a:r>
            <a:r>
              <a:rPr lang="en-US" dirty="0" err="1">
                <a:latin typeface="Times New Roman" panose="02020603050405020304" pitchFamily="18" charset="0"/>
                <a:cs typeface="Times New Roman" panose="02020603050405020304" pitchFamily="18" charset="0"/>
              </a:rPr>
              <a:t>sesuai</a:t>
            </a:r>
            <a:r>
              <a:rPr lang="en-US" dirty="0">
                <a:latin typeface="Times New Roman" panose="02020603050405020304" pitchFamily="18" charset="0"/>
                <a:cs typeface="Times New Roman" panose="02020603050405020304" pitchFamily="18" charset="0"/>
              </a:rPr>
              <a:t>.</a:t>
            </a:r>
            <a:endParaRPr lang="id-ID" dirty="0">
              <a:latin typeface="Times New Roman" panose="02020603050405020304" pitchFamily="18" charset="0"/>
              <a:cs typeface="Times New Roman" panose="02020603050405020304" pitchFamily="18" charset="0"/>
            </a:endParaRPr>
          </a:p>
          <a:p>
            <a:pPr marL="0" lvl="0" indent="0">
              <a:buNone/>
            </a:pPr>
            <a:endParaRPr dirty="0">
              <a:latin typeface="Times New Roman" panose="02020603050405020304" pitchFamily="18" charset="0"/>
              <a:cs typeface="Times New Roman" panose="02020603050405020304" pitchFamily="18" charset="0"/>
            </a:endParaRPr>
          </a:p>
        </p:txBody>
      </p:sp>
      <p:pic>
        <p:nvPicPr>
          <p:cNvPr id="5" name="Picture 4" descr="note"/>
          <p:cNvPicPr/>
          <p:nvPr/>
        </p:nvPicPr>
        <p:blipFill>
          <a:blip r:embed="rId1"/>
          <a:srcRect l="7496" t="6363" r="7374" b="6787"/>
          <a:stretch>
            <a:fillRect/>
          </a:stretch>
        </p:blipFill>
        <p:spPr>
          <a:xfrm>
            <a:off x="4897120" y="774065"/>
            <a:ext cx="3925570" cy="28867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19"/>
          <p:cNvSpPr txBox="1">
            <a:spLocks noGrp="1"/>
          </p:cNvSpPr>
          <p:nvPr>
            <p:ph type="title"/>
          </p:nvPr>
        </p:nvSpPr>
        <p:spPr>
          <a:xfrm>
            <a:off x="1869743" y="545910"/>
            <a:ext cx="3862316" cy="148988"/>
          </a:xfrm>
          <a:prstGeom prst="rect">
            <a:avLst/>
          </a:prstGeom>
          <a:noFill/>
          <a:ln>
            <a:noFill/>
          </a:ln>
        </p:spPr>
        <p:txBody>
          <a:bodyPr spcFirstLastPara="1" wrap="square" lIns="121900" tIns="121900" rIns="121900" bIns="121900" anchor="ctr" anchorCtr="0">
            <a:noAutofit/>
          </a:bodyPr>
          <a:lstStyle/>
          <a:p>
            <a:r>
              <a:rPr lang="en-US" sz="2400" b="1" dirty="0">
                <a:solidFill>
                  <a:schemeClr val="accent2"/>
                </a:solidFill>
                <a:latin typeface="Times New Roman" panose="02020603050405020304" pitchFamily="18" charset="0"/>
                <a:cs typeface="Times New Roman" panose="02020603050405020304" pitchFamily="18" charset="0"/>
              </a:rPr>
              <a:t>Pages =&gt; </a:t>
            </a:r>
            <a:r>
              <a:rPr lang="en-US" sz="2400" b="1" dirty="0" err="1">
                <a:solidFill>
                  <a:schemeClr val="accent2"/>
                </a:solidFill>
                <a:latin typeface="Times New Roman" panose="02020603050405020304" pitchFamily="18" charset="0"/>
                <a:cs typeface="Times New Roman" panose="02020603050405020304" pitchFamily="18" charset="0"/>
              </a:rPr>
              <a:t>home_page.dart</a:t>
            </a:r>
            <a:br>
              <a:rPr lang="id-ID" sz="2400" dirty="0">
                <a:solidFill>
                  <a:schemeClr val="accent2"/>
                </a:solidFill>
                <a:latin typeface="Times New Roman" panose="02020603050405020304" pitchFamily="18" charset="0"/>
                <a:cs typeface="Times New Roman" panose="02020603050405020304" pitchFamily="18" charset="0"/>
              </a:rPr>
            </a:br>
            <a:r>
              <a:rPr lang="en-US" sz="2400" b="1" dirty="0">
                <a:solidFill>
                  <a:schemeClr val="accent2"/>
                </a:solidFill>
                <a:latin typeface="Times New Roman" panose="02020603050405020304" pitchFamily="18" charset="0"/>
                <a:cs typeface="Times New Roman" panose="02020603050405020304" pitchFamily="18" charset="0"/>
              </a:rPr>
              <a:t>Source Code :</a:t>
            </a:r>
            <a:br>
              <a:rPr lang="id-ID" sz="2000" dirty="0">
                <a:latin typeface="Times New Roman" panose="02020603050405020304" pitchFamily="18" charset="0"/>
                <a:cs typeface="Times New Roman" panose="02020603050405020304" pitchFamily="18" charset="0"/>
              </a:rPr>
            </a:br>
            <a:br>
              <a:rPr lang="id-ID" sz="2000" dirty="0"/>
            </a:br>
            <a:endParaRPr sz="2000" dirty="0"/>
          </a:p>
        </p:txBody>
      </p:sp>
      <p:sp>
        <p:nvSpPr>
          <p:cNvPr id="588" name="Google Shape;588;p19"/>
          <p:cNvSpPr txBox="1">
            <a:spLocks noGrp="1"/>
          </p:cNvSpPr>
          <p:nvPr>
            <p:ph type="body" idx="1"/>
          </p:nvPr>
        </p:nvSpPr>
        <p:spPr>
          <a:xfrm>
            <a:off x="1705970" y="805218"/>
            <a:ext cx="8407021" cy="6052782"/>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SzPts val="1900"/>
              <a:buNone/>
            </a:pPr>
            <a:endParaRPr b="1" dirty="0"/>
          </a:p>
        </p:txBody>
      </p:sp>
      <p:pic>
        <p:nvPicPr>
          <p:cNvPr id="7" name="Picture 6" descr="home1"/>
          <p:cNvPicPr/>
          <p:nvPr/>
        </p:nvPicPr>
        <p:blipFill rotWithShape="1">
          <a:blip r:embed="rId1"/>
          <a:srcRect l="5549" t="1797" r="5231" b="50223"/>
          <a:stretch>
            <a:fillRect/>
          </a:stretch>
        </p:blipFill>
        <p:spPr>
          <a:xfrm>
            <a:off x="1764030" y="817880"/>
            <a:ext cx="5869305" cy="578675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2019</Words>
  <Application>WPS Presentation</Application>
  <PresentationFormat>Widescreen</PresentationFormat>
  <Paragraphs>51</Paragraphs>
  <Slides>12</Slides>
  <Notes>50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12</vt:i4>
      </vt:variant>
    </vt:vector>
  </HeadingPairs>
  <TitlesOfParts>
    <vt:vector size="27" baseType="lpstr">
      <vt:lpstr>Arial</vt:lpstr>
      <vt:lpstr>SimSun</vt:lpstr>
      <vt:lpstr>Wingdings</vt:lpstr>
      <vt:lpstr>Arial</vt:lpstr>
      <vt:lpstr>Aldrich</vt:lpstr>
      <vt:lpstr>Segoe Print</vt:lpstr>
      <vt:lpstr>Abril Fatface</vt:lpstr>
      <vt:lpstr>Playfair Display</vt:lpstr>
      <vt:lpstr>Times New Roman</vt:lpstr>
      <vt:lpstr>Microsoft YaHei</vt:lpstr>
      <vt:lpstr>Arial Unicode MS</vt:lpstr>
      <vt:lpstr>Calibri Light</vt:lpstr>
      <vt:lpstr>Calibri</vt:lpstr>
      <vt:lpstr>Arial Black</vt:lpstr>
      <vt:lpstr>Office Theme</vt:lpstr>
      <vt:lpstr>Project Besar  Pemograman Mobile Notestute</vt:lpstr>
      <vt:lpstr>Project Besar  Pemograman Mobile Notestute</vt:lpstr>
      <vt:lpstr>PowerPoint 演示文稿</vt:lpstr>
      <vt:lpstr>PowerPoint 演示文稿</vt:lpstr>
      <vt:lpstr>PowerPoint 演示文稿</vt:lpstr>
      <vt:lpstr>Data Source Code:</vt:lpstr>
      <vt:lpstr>Model =&gt; Note data.dart Source Code : </vt:lpstr>
      <vt:lpstr>Model =&gt; Note.dart Source code: </vt:lpstr>
      <vt:lpstr>Pages =&gt; home_page.dart Source Code :  </vt:lpstr>
      <vt:lpstr>Pages =&gt; home_page.dart Source Code :  </vt:lpstr>
      <vt:lpstr>Keterangan: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Alda</cp:lastModifiedBy>
  <cp:revision>12</cp:revision>
  <dcterms:created xsi:type="dcterms:W3CDTF">2023-08-17T04:36:00Z</dcterms:created>
  <dcterms:modified xsi:type="dcterms:W3CDTF">2023-08-18T07:06:34Z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FB0EDB077BD9494E87F921C5B8965EC2</vt:lpwstr>
  </property>
  <property fmtid="{D5CDD505-2E9C-101B-9397-08002B2CF9AE}" pid="3" name="KSOProductBuildVer">
    <vt:lpwstr>1033-11.2.0.11537</vt:lpwstr>
  </property>
</Properties>
</file>