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836885" y="824621"/>
            <a:ext cx="38196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Matching</a:t>
            </a:r>
          </a:p>
        </p:txBody>
      </p:sp>
      <p:sp>
        <p:nvSpPr>
          <p:cNvPr id="120" name="Shape 120"/>
          <p:cNvSpPr/>
          <p:nvPr/>
        </p:nvSpPr>
        <p:spPr>
          <a:xfrm>
            <a:off x="12771087" y="824621"/>
            <a:ext cx="25848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Result</a:t>
            </a:r>
          </a:p>
        </p:txBody>
      </p:sp>
      <p:sp>
        <p:nvSpPr>
          <p:cNvPr id="121" name="Shape 121"/>
          <p:cNvSpPr/>
          <p:nvPr/>
        </p:nvSpPr>
        <p:spPr>
          <a:xfrm>
            <a:off x="3783670" y="3098705"/>
            <a:ext cx="192608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Zero</a:t>
            </a:r>
          </a:p>
        </p:txBody>
      </p:sp>
      <p:sp>
        <p:nvSpPr>
          <p:cNvPr id="122" name="Shape 122"/>
          <p:cNvSpPr/>
          <p:nvPr/>
        </p:nvSpPr>
        <p:spPr>
          <a:xfrm>
            <a:off x="12584689" y="3098705"/>
            <a:ext cx="106880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NoSuchBeanDefException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12612134" y="5202650"/>
            <a:ext cx="1119390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@Autowired(required=false)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3849456" y="9580680"/>
            <a:ext cx="179451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One</a:t>
            </a:r>
          </a:p>
        </p:txBody>
      </p:sp>
      <p:sp>
        <p:nvSpPr>
          <p:cNvPr id="125" name="Shape 125"/>
          <p:cNvSpPr/>
          <p:nvPr/>
        </p:nvSpPr>
        <p:spPr>
          <a:xfrm>
            <a:off x="12868217" y="9580680"/>
            <a:ext cx="700582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Inject like byType</a:t>
            </a:r>
          </a:p>
        </p:txBody>
      </p:sp>
      <p:sp>
        <p:nvSpPr>
          <p:cNvPr id="126" name="Shape 126"/>
          <p:cNvSpPr/>
          <p:nvPr/>
        </p:nvSpPr>
        <p:spPr>
          <a:xfrm>
            <a:off x="12725218" y="6980697"/>
            <a:ext cx="1497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null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4"/>
      <p:bldP build="whole" bldLvl="1" animBg="1" rev="0" advAuto="0" spid="121" grpId="3"/>
      <p:bldP build="whole" bldLvl="1" animBg="1" rev="0" advAuto="0" spid="120" grpId="2"/>
      <p:bldP build="whole" bldLvl="1" animBg="1" rev="0" advAuto="0" spid="119" grpId="1"/>
      <p:bldP build="whole" bldLvl="1" animBg="1" rev="0" advAuto="0" spid="123" grpId="5"/>
      <p:bldP build="whole" bldLvl="1" animBg="1" rev="0" advAuto="0" spid="125" grpId="8"/>
      <p:bldP build="whole" bldLvl="1" animBg="1" rev="0" advAuto="0" spid="126" grpId="6"/>
      <p:bldP build="whole" bldLvl="1" animBg="1" rev="0" advAuto="0" spid="124" grpId="7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985432" y="2451695"/>
            <a:ext cx="484200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More than 1</a:t>
            </a:r>
          </a:p>
        </p:txBody>
      </p:sp>
      <p:sp>
        <p:nvSpPr>
          <p:cNvPr id="129" name="Shape 129"/>
          <p:cNvSpPr/>
          <p:nvPr/>
        </p:nvSpPr>
        <p:spPr>
          <a:xfrm>
            <a:off x="10195090" y="2451695"/>
            <a:ext cx="1054049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name match found - Inject</a:t>
            </a:r>
          </a:p>
        </p:txBody>
      </p:sp>
      <p:sp>
        <p:nvSpPr>
          <p:cNvPr id="130" name="Shape 130"/>
          <p:cNvSpPr/>
          <p:nvPr/>
        </p:nvSpPr>
        <p:spPr>
          <a:xfrm>
            <a:off x="10238253" y="4198590"/>
            <a:ext cx="75258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no matching name</a:t>
            </a:r>
          </a:p>
        </p:txBody>
      </p:sp>
      <p:sp>
        <p:nvSpPr>
          <p:cNvPr id="131" name="Shape 131"/>
          <p:cNvSpPr/>
          <p:nvPr/>
        </p:nvSpPr>
        <p:spPr>
          <a:xfrm>
            <a:off x="11978170" y="5945485"/>
            <a:ext cx="1152728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NoUniqueBeanDefException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3"/>
      <p:bldP build="whole" bldLvl="1" animBg="1" rev="0" advAuto="0" spid="129" grpId="2"/>
      <p:bldP build="whole" bldLvl="1" animBg="1" rev="0" advAuto="0" spid="131" grpId="4"/>
      <p:bldP build="whole" bldLvl="1" animBg="1" rev="0" advAuto="0" spid="12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