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85462" y="421265"/>
            <a:ext cx="87320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Ambiguity Problem</a:t>
            </a:r>
          </a:p>
        </p:txBody>
      </p:sp>
      <p:sp>
        <p:nvSpPr>
          <p:cNvPr id="120" name="Shape 120"/>
          <p:cNvSpPr/>
          <p:nvPr/>
        </p:nvSpPr>
        <p:spPr>
          <a:xfrm>
            <a:off x="4172353" y="3175818"/>
            <a:ext cx="39681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Container</a:t>
            </a:r>
          </a:p>
        </p:txBody>
      </p:sp>
      <p:sp>
        <p:nvSpPr>
          <p:cNvPr id="121" name="Shape 121"/>
          <p:cNvSpPr/>
          <p:nvPr/>
        </p:nvSpPr>
        <p:spPr>
          <a:xfrm>
            <a:off x="1381782" y="8380124"/>
            <a:ext cx="954925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sum(double x,double y)</a:t>
            </a:r>
          </a:p>
        </p:txBody>
      </p:sp>
      <p:sp>
        <p:nvSpPr>
          <p:cNvPr id="122" name="Shape 122"/>
          <p:cNvSpPr/>
          <p:nvPr/>
        </p:nvSpPr>
        <p:spPr>
          <a:xfrm>
            <a:off x="1804624" y="10175150"/>
            <a:ext cx="58936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sum(int x,int y)</a:t>
            </a:r>
          </a:p>
        </p:txBody>
      </p:sp>
      <p:sp>
        <p:nvSpPr>
          <p:cNvPr id="123" name="Shape 123"/>
          <p:cNvSpPr/>
          <p:nvPr/>
        </p:nvSpPr>
        <p:spPr>
          <a:xfrm flipH="1">
            <a:off x="6156411" y="4539605"/>
            <a:ext cx="1" cy="364513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8180838" y="4023830"/>
            <a:ext cx="468513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12906337" y="3299930"/>
            <a:ext cx="86584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sum(String x,String y)</a:t>
            </a:r>
          </a:p>
        </p:txBody>
      </p:sp>
      <p:sp>
        <p:nvSpPr>
          <p:cNvPr id="126" name="Shape 126"/>
          <p:cNvSpPr/>
          <p:nvPr/>
        </p:nvSpPr>
        <p:spPr>
          <a:xfrm>
            <a:off x="9230987" y="2759999"/>
            <a:ext cx="2584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match</a:t>
            </a:r>
          </a:p>
        </p:txBody>
      </p:sp>
      <p:sp>
        <p:nvSpPr>
          <p:cNvPr id="127" name="Shape 127"/>
          <p:cNvSpPr/>
          <p:nvPr/>
        </p:nvSpPr>
        <p:spPr>
          <a:xfrm>
            <a:off x="6427147" y="5777971"/>
            <a:ext cx="2584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match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4" grpId="3"/>
      <p:bldP build="whole" bldLvl="1" animBg="1" rev="0" advAuto="0" spid="121" grpId="8"/>
      <p:bldP build="whole" bldLvl="1" animBg="1" rev="0" advAuto="0" spid="120" grpId="2"/>
      <p:bldP build="whole" bldLvl="1" animBg="1" rev="0" advAuto="0" spid="123" grpId="6"/>
      <p:bldP build="whole" bldLvl="1" animBg="1" rev="0" advAuto="0" spid="127" grpId="7"/>
      <p:bldP build="whole" bldLvl="1" animBg="1" rev="0" advAuto="0" spid="125" grpId="5"/>
      <p:bldP build="whole" bldLvl="1" animBg="1" rev="0" advAuto="0" spid="122" grpId="9"/>
      <p:bldP build="whole" bldLvl="1" animBg="1" rev="0" advAuto="0" spid="126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51070" y="934893"/>
            <a:ext cx="84007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&lt;constructor-arg&gt;</a:t>
            </a:r>
          </a:p>
        </p:txBody>
      </p:sp>
      <p:sp>
        <p:nvSpPr>
          <p:cNvPr id="130" name="Shape 130"/>
          <p:cNvSpPr/>
          <p:nvPr/>
        </p:nvSpPr>
        <p:spPr>
          <a:xfrm>
            <a:off x="9069863" y="3935639"/>
            <a:ext cx="2090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type</a:t>
            </a:r>
          </a:p>
        </p:txBody>
      </p:sp>
      <p:sp>
        <p:nvSpPr>
          <p:cNvPr id="131" name="Shape 131"/>
          <p:cNvSpPr/>
          <p:nvPr/>
        </p:nvSpPr>
        <p:spPr>
          <a:xfrm>
            <a:off x="9039376" y="6425496"/>
            <a:ext cx="2598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index</a:t>
            </a:r>
          </a:p>
        </p:txBody>
      </p:sp>
      <p:sp>
        <p:nvSpPr>
          <p:cNvPr id="132" name="Shape 132"/>
          <p:cNvSpPr/>
          <p:nvPr/>
        </p:nvSpPr>
        <p:spPr>
          <a:xfrm>
            <a:off x="9010928" y="8915355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0" grpId="2"/>
      <p:bldP build="whole" bldLvl="1" animBg="1" rev="0" advAuto="0" spid="131" grpId="3"/>
      <p:bldP build="whole" bldLvl="1" animBg="1" rev="0" advAuto="0" spid="132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