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09638" y="693203"/>
            <a:ext cx="120713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Setter vs Constructor Injection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066095" y="2946144"/>
            <a:ext cx="475843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Constructor</a:t>
            </a:r>
          </a:p>
        </p:txBody>
      </p:sp>
      <p:sp>
        <p:nvSpPr>
          <p:cNvPr id="121" name="Shape 121"/>
          <p:cNvSpPr/>
          <p:nvPr/>
        </p:nvSpPr>
        <p:spPr>
          <a:xfrm>
            <a:off x="17080026" y="2946144"/>
            <a:ext cx="24363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Setter</a:t>
            </a:r>
          </a:p>
        </p:txBody>
      </p:sp>
      <p:sp>
        <p:nvSpPr>
          <p:cNvPr id="122" name="Shape 122"/>
          <p:cNvSpPr/>
          <p:nvPr/>
        </p:nvSpPr>
        <p:spPr>
          <a:xfrm>
            <a:off x="1330089" y="7989384"/>
            <a:ext cx="129425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All the fields should be provided</a:t>
            </a:r>
          </a:p>
        </p:txBody>
      </p:sp>
      <p:sp>
        <p:nvSpPr>
          <p:cNvPr id="123" name="Shape 123"/>
          <p:cNvSpPr/>
          <p:nvPr/>
        </p:nvSpPr>
        <p:spPr>
          <a:xfrm>
            <a:off x="17485523" y="8186681"/>
            <a:ext cx="3473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Optional</a:t>
            </a:r>
          </a:p>
        </p:txBody>
      </p:sp>
      <p:sp>
        <p:nvSpPr>
          <p:cNvPr id="124" name="Shape 124"/>
          <p:cNvSpPr/>
          <p:nvPr/>
        </p:nvSpPr>
        <p:spPr>
          <a:xfrm>
            <a:off x="1458872" y="5199086"/>
            <a:ext cx="41148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Ambiguity</a:t>
            </a:r>
          </a:p>
        </p:txBody>
      </p:sp>
      <p:sp>
        <p:nvSpPr>
          <p:cNvPr id="125" name="Shape 125"/>
          <p:cNvSpPr/>
          <p:nvPr/>
        </p:nvSpPr>
        <p:spPr>
          <a:xfrm>
            <a:off x="17672989" y="5199086"/>
            <a:ext cx="12504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No</a:t>
            </a:r>
          </a:p>
        </p:txBody>
      </p:sp>
      <p:sp>
        <p:nvSpPr>
          <p:cNvPr id="126" name="Shape 126"/>
          <p:cNvSpPr/>
          <p:nvPr/>
        </p:nvSpPr>
        <p:spPr>
          <a:xfrm>
            <a:off x="1449633" y="10635068"/>
            <a:ext cx="35236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Contract</a:t>
            </a:r>
          </a:p>
        </p:txBody>
      </p:sp>
      <p:sp>
        <p:nvSpPr>
          <p:cNvPr id="127" name="Shape 127"/>
          <p:cNvSpPr/>
          <p:nvPr/>
        </p:nvSpPr>
        <p:spPr>
          <a:xfrm>
            <a:off x="17738178" y="10894940"/>
            <a:ext cx="49069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No Contract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26" grpId="8"/>
      <p:bldP build="whole" bldLvl="1" animBg="1" rev="0" advAuto="0" spid="120" grpId="2"/>
      <p:bldP build="whole" bldLvl="1" animBg="1" rev="0" advAuto="0" spid="122" grpId="6"/>
      <p:bldP build="whole" bldLvl="1" animBg="1" rev="0" advAuto="0" spid="119" grpId="1"/>
      <p:bldP build="whole" bldLvl="1" animBg="1" rev="0" advAuto="0" spid="125" grpId="5"/>
      <p:bldP build="whole" bldLvl="1" animBg="1" rev="0" advAuto="0" spid="123" grpId="7"/>
      <p:bldP build="whole" bldLvl="1" animBg="1" rev="0" advAuto="0" spid="124" grpId="4"/>
      <p:bldP build="whole" bldLvl="1" animBg="1" rev="0" advAuto="0" spid="127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