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7468" y="695904"/>
            <a:ext cx="95448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Constructor Injection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1995288" y="3149794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519186" y="8035461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7774" y="5905185"/>
            <a:ext cx="63291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23" name="Shape 123"/>
          <p:cNvSpPr/>
          <p:nvPr/>
        </p:nvSpPr>
        <p:spPr>
          <a:xfrm>
            <a:off x="5644989" y="4590899"/>
            <a:ext cx="29413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&lt;value&gt;</a:t>
            </a:r>
          </a:p>
        </p:txBody>
      </p:sp>
      <p:sp>
        <p:nvSpPr>
          <p:cNvPr id="124" name="Shape 124"/>
          <p:cNvSpPr/>
          <p:nvPr/>
        </p:nvSpPr>
        <p:spPr>
          <a:xfrm>
            <a:off x="5967890" y="9422564"/>
            <a:ext cx="56753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&lt;ref bean=“a”/&gt;</a:t>
            </a:r>
          </a:p>
        </p:txBody>
      </p:sp>
      <p:sp>
        <p:nvSpPr>
          <p:cNvPr id="125" name="Shape 125"/>
          <p:cNvSpPr/>
          <p:nvPr/>
        </p:nvSpPr>
        <p:spPr>
          <a:xfrm>
            <a:off x="9698023" y="4445266"/>
            <a:ext cx="3153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&lt;/value&gt;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2413268" y="10809667"/>
            <a:ext cx="65410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&lt;/constructor-arg&gt;</a:t>
            </a:r>
          </a:p>
        </p:txBody>
      </p:sp>
      <p:sp>
        <p:nvSpPr>
          <p:cNvPr id="127" name="Shape 127"/>
          <p:cNvSpPr/>
          <p:nvPr/>
        </p:nvSpPr>
        <p:spPr>
          <a:xfrm>
            <a:off x="8810641" y="4590899"/>
            <a:ext cx="579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b</a:t>
            </a:r>
          </a:p>
        </p:txBody>
      </p:sp>
      <p:sp>
        <p:nvSpPr>
          <p:cNvPr id="128" name="Shape 128"/>
          <p:cNvSpPr/>
          <p:nvPr/>
        </p:nvSpPr>
        <p:spPr>
          <a:xfrm>
            <a:off x="15571228" y="3575794"/>
            <a:ext cx="2443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As Tag</a:t>
            </a:r>
          </a:p>
        </p:txBody>
      </p:sp>
      <p:sp>
        <p:nvSpPr>
          <p:cNvPr id="129" name="Shape 129"/>
          <p:cNvSpPr/>
          <p:nvPr/>
        </p:nvSpPr>
        <p:spPr>
          <a:xfrm>
            <a:off x="15628003" y="6349999"/>
            <a:ext cx="40949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As Attribute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601292" y="9124205"/>
            <a:ext cx="83713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 Shema/C Namespace</a:t>
            </a:r>
          </a:p>
        </p:txBody>
      </p:sp>
      <p:sp>
        <p:nvSpPr>
          <p:cNvPr id="131" name="Shape 131"/>
          <p:cNvSpPr/>
          <p:nvPr/>
        </p:nvSpPr>
        <p:spPr>
          <a:xfrm>
            <a:off x="11765245" y="12029640"/>
            <a:ext cx="1863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7"/>
      <p:bldP build="whole" bldLvl="1" animBg="1" rev="0" advAuto="0" spid="124" grpId="8"/>
      <p:bldP build="whole" bldLvl="1" animBg="1" rev="0" advAuto="0" spid="130" grpId="12"/>
      <p:bldP build="whole" bldLvl="1" animBg="1" rev="0" advAuto="0" spid="123" grpId="3"/>
      <p:bldP build="whole" bldLvl="1" animBg="1" rev="0" advAuto="0" spid="119" grpId="1"/>
      <p:bldP build="whole" bldLvl="1" animBg="1" rev="0" advAuto="0" spid="120" grpId="2"/>
      <p:bldP build="whole" bldLvl="1" animBg="1" rev="0" advAuto="0" spid="129" grpId="11"/>
      <p:bldP build="whole" bldLvl="1" animBg="1" rev="0" advAuto="0" spid="127" grpId="4"/>
      <p:bldP build="whole" bldLvl="1" animBg="1" rev="0" advAuto="0" spid="126" grpId="9"/>
      <p:bldP build="whole" bldLvl="1" animBg="1" rev="0" advAuto="0" spid="131" grpId="13"/>
      <p:bldP build="whole" bldLvl="1" animBg="1" rev="0" advAuto="0" spid="128" grpId="10"/>
      <p:bldP build="whole" bldLvl="1" animBg="1" rev="0" advAuto="0" spid="122" grpId="6"/>
      <p:bldP build="whole" bldLvl="1" animBg="1" rev="0" advAuto="0" spid="125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