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11117" y="467957"/>
            <a:ext cx="920546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Dependency Check</a:t>
            </a:r>
          </a:p>
        </p:txBody>
      </p:sp>
      <p:sp>
        <p:nvSpPr>
          <p:cNvPr id="120" name="Shape 120"/>
          <p:cNvSpPr/>
          <p:nvPr/>
        </p:nvSpPr>
        <p:spPr>
          <a:xfrm>
            <a:off x="13462241" y="3685101"/>
            <a:ext cx="531012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Connection</a:t>
            </a:r>
          </a:p>
        </p:txBody>
      </p:sp>
      <p:sp>
        <p:nvSpPr>
          <p:cNvPr id="121" name="Shape 121"/>
          <p:cNvSpPr/>
          <p:nvPr/>
        </p:nvSpPr>
        <p:spPr>
          <a:xfrm>
            <a:off x="16397993" y="5550308"/>
            <a:ext cx="464972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username</a:t>
            </a:r>
          </a:p>
        </p:txBody>
      </p:sp>
      <p:sp>
        <p:nvSpPr>
          <p:cNvPr id="122" name="Shape 122"/>
          <p:cNvSpPr/>
          <p:nvPr/>
        </p:nvSpPr>
        <p:spPr>
          <a:xfrm>
            <a:off x="16445237" y="7471112"/>
            <a:ext cx="455523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password</a:t>
            </a:r>
          </a:p>
        </p:txBody>
      </p:sp>
      <p:sp>
        <p:nvSpPr>
          <p:cNvPr id="123" name="Shape 123"/>
          <p:cNvSpPr/>
          <p:nvPr/>
        </p:nvSpPr>
        <p:spPr>
          <a:xfrm>
            <a:off x="16482683" y="9391915"/>
            <a:ext cx="24846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dburl</a:t>
            </a:r>
          </a:p>
        </p:txBody>
      </p:sp>
      <p:sp>
        <p:nvSpPr>
          <p:cNvPr id="124" name="Shape 124"/>
          <p:cNvSpPr/>
          <p:nvPr/>
        </p:nvSpPr>
        <p:spPr>
          <a:xfrm>
            <a:off x="2958503" y="3618967"/>
            <a:ext cx="36530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Product</a:t>
            </a:r>
          </a:p>
        </p:txBody>
      </p:sp>
      <p:sp>
        <p:nvSpPr>
          <p:cNvPr id="125" name="Shape 125"/>
          <p:cNvSpPr/>
          <p:nvPr/>
        </p:nvSpPr>
        <p:spPr>
          <a:xfrm>
            <a:off x="4721403" y="5451985"/>
            <a:ext cx="96062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id</a:t>
            </a:r>
          </a:p>
        </p:txBody>
      </p:sp>
      <p:sp>
        <p:nvSpPr>
          <p:cNvPr id="126" name="Shape 126"/>
          <p:cNvSpPr/>
          <p:nvPr/>
        </p:nvSpPr>
        <p:spPr>
          <a:xfrm>
            <a:off x="4646595" y="7213600"/>
            <a:ext cx="26553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name</a:t>
            </a:r>
          </a:p>
        </p:txBody>
      </p:sp>
      <p:sp>
        <p:nvSpPr>
          <p:cNvPr id="127" name="Shape 127"/>
          <p:cNvSpPr/>
          <p:nvPr/>
        </p:nvSpPr>
        <p:spPr>
          <a:xfrm>
            <a:off x="8448643" y="10551660"/>
            <a:ext cx="56197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Container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4"/>
      <p:bldP build="whole" bldLvl="1" animBg="1" rev="0" advAuto="0" spid="125" grpId="3"/>
      <p:bldP build="whole" bldLvl="1" animBg="1" rev="0" advAuto="0" spid="119" grpId="1"/>
      <p:bldP build="whole" bldLvl="1" animBg="1" rev="0" advAuto="0" spid="120" grpId="5"/>
      <p:bldP build="whole" bldLvl="1" animBg="1" rev="0" advAuto="0" spid="122" grpId="7"/>
      <p:bldP build="whole" bldLvl="1" animBg="1" rev="0" advAuto="0" spid="127" grpId="9"/>
      <p:bldP build="whole" bldLvl="1" animBg="1" rev="0" advAuto="0" spid="123" grpId="8"/>
      <p:bldP build="whole" bldLvl="1" animBg="1" rev="0" advAuto="0" spid="124" grpId="2"/>
      <p:bldP build="whole" bldLvl="1" animBg="1" rev="0" advAuto="0" spid="121" grpId="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5668566" y="4395015"/>
            <a:ext cx="281076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2.x&lt;=</a:t>
            </a:r>
          </a:p>
        </p:txBody>
      </p:sp>
      <p:sp>
        <p:nvSpPr>
          <p:cNvPr id="130" name="Shape 130"/>
          <p:cNvSpPr/>
          <p:nvPr/>
        </p:nvSpPr>
        <p:spPr>
          <a:xfrm>
            <a:off x="11662533" y="4395015"/>
            <a:ext cx="852678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XML Configuration</a:t>
            </a:r>
          </a:p>
        </p:txBody>
      </p:sp>
      <p:sp>
        <p:nvSpPr>
          <p:cNvPr id="131" name="Shape 131"/>
          <p:cNvSpPr/>
          <p:nvPr/>
        </p:nvSpPr>
        <p:spPr>
          <a:xfrm>
            <a:off x="5924410" y="7000568"/>
            <a:ext cx="152654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3.0</a:t>
            </a:r>
          </a:p>
        </p:txBody>
      </p:sp>
      <p:sp>
        <p:nvSpPr>
          <p:cNvPr id="132" name="Shape 132"/>
          <p:cNvSpPr/>
          <p:nvPr/>
        </p:nvSpPr>
        <p:spPr>
          <a:xfrm>
            <a:off x="11578282" y="7000568"/>
            <a:ext cx="508660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@Required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2"/>
      <p:bldP build="whole" bldLvl="1" animBg="1" rev="0" advAuto="0" spid="129" grpId="1"/>
      <p:bldP build="whole" bldLvl="1" animBg="1" rev="0" advAuto="0" spid="131" grpId="3"/>
      <p:bldP build="whole" bldLvl="1" animBg="1" rev="0" advAuto="0" spid="132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