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16478" y="765792"/>
            <a:ext cx="94653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Collection Types</a:t>
            </a:r>
          </a:p>
        </p:txBody>
      </p:sp>
      <p:sp>
        <p:nvSpPr>
          <p:cNvPr id="120" name="Shape 120"/>
          <p:cNvSpPr/>
          <p:nvPr/>
        </p:nvSpPr>
        <p:spPr>
          <a:xfrm>
            <a:off x="9000148" y="3409555"/>
            <a:ext cx="209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List</a:t>
            </a:r>
          </a:p>
        </p:txBody>
      </p:sp>
      <p:sp>
        <p:nvSpPr>
          <p:cNvPr id="121" name="Shape 121"/>
          <p:cNvSpPr/>
          <p:nvPr/>
        </p:nvSpPr>
        <p:spPr>
          <a:xfrm>
            <a:off x="9070633" y="5843985"/>
            <a:ext cx="1949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Set</a:t>
            </a:r>
          </a:p>
        </p:txBody>
      </p:sp>
      <p:sp>
        <p:nvSpPr>
          <p:cNvPr id="122" name="Shape 122"/>
          <p:cNvSpPr/>
          <p:nvPr/>
        </p:nvSpPr>
        <p:spPr>
          <a:xfrm>
            <a:off x="9205614" y="8278414"/>
            <a:ext cx="26543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Map</a:t>
            </a:r>
          </a:p>
        </p:txBody>
      </p:sp>
      <p:sp>
        <p:nvSpPr>
          <p:cNvPr id="123" name="Shape 123"/>
          <p:cNvSpPr/>
          <p:nvPr/>
        </p:nvSpPr>
        <p:spPr>
          <a:xfrm>
            <a:off x="9076215" y="10712843"/>
            <a:ext cx="590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19" grpId="1"/>
      <p:bldP build="whole" bldLvl="1" animBg="1" rev="0" advAuto="0" spid="120" grpId="2"/>
      <p:bldP build="whole" bldLvl="1" animBg="1" rev="0" advAuto="0" spid="122" grpId="4"/>
      <p:bldP build="whole" bldLvl="1" animBg="1" rev="0" advAuto="0" spid="123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588713" y="418359"/>
            <a:ext cx="1695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List</a:t>
            </a:r>
          </a:p>
        </p:txBody>
      </p:sp>
      <p:sp>
        <p:nvSpPr>
          <p:cNvPr id="126" name="Shape 126"/>
          <p:cNvSpPr/>
          <p:nvPr/>
        </p:nvSpPr>
        <p:spPr>
          <a:xfrm>
            <a:off x="3248862" y="3183525"/>
            <a:ext cx="3770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&lt;bean&gt;</a:t>
            </a:r>
          </a:p>
        </p:txBody>
      </p:sp>
      <p:sp>
        <p:nvSpPr>
          <p:cNvPr id="127" name="Shape 127"/>
          <p:cNvSpPr/>
          <p:nvPr/>
        </p:nvSpPr>
        <p:spPr>
          <a:xfrm>
            <a:off x="4541220" y="4529039"/>
            <a:ext cx="145282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&lt;property name=“productIds”&gt;</a:t>
            </a:r>
          </a:p>
        </p:txBody>
      </p:sp>
      <p:sp>
        <p:nvSpPr>
          <p:cNvPr id="128" name="Shape 128"/>
          <p:cNvSpPr/>
          <p:nvPr/>
        </p:nvSpPr>
        <p:spPr>
          <a:xfrm>
            <a:off x="6895944" y="6260845"/>
            <a:ext cx="2696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&lt;list&gt;</a:t>
            </a:r>
          </a:p>
        </p:txBody>
      </p:sp>
      <p:sp>
        <p:nvSpPr>
          <p:cNvPr id="129" name="Shape 129"/>
          <p:cNvSpPr/>
          <p:nvPr/>
        </p:nvSpPr>
        <p:spPr>
          <a:xfrm>
            <a:off x="8216235" y="7992649"/>
            <a:ext cx="3883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&lt;value&gt;</a:t>
            </a:r>
          </a:p>
        </p:txBody>
      </p:sp>
      <p:sp>
        <p:nvSpPr>
          <p:cNvPr id="130" name="Shape 130"/>
          <p:cNvSpPr/>
          <p:nvPr/>
        </p:nvSpPr>
        <p:spPr>
          <a:xfrm>
            <a:off x="8216235" y="10004849"/>
            <a:ext cx="3883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&lt;value&gt;</a:t>
            </a:r>
          </a:p>
        </p:txBody>
      </p:sp>
      <p:sp>
        <p:nvSpPr>
          <p:cNvPr id="131" name="Shape 131"/>
          <p:cNvSpPr/>
          <p:nvPr/>
        </p:nvSpPr>
        <p:spPr>
          <a:xfrm>
            <a:off x="13279797" y="7992649"/>
            <a:ext cx="4166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&lt;/value&gt;</a:t>
            </a:r>
          </a:p>
        </p:txBody>
      </p:sp>
      <p:sp>
        <p:nvSpPr>
          <p:cNvPr id="132" name="Shape 132"/>
          <p:cNvSpPr/>
          <p:nvPr/>
        </p:nvSpPr>
        <p:spPr>
          <a:xfrm>
            <a:off x="13694491" y="10004849"/>
            <a:ext cx="4166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&lt;/value&gt;</a:t>
            </a:r>
          </a:p>
        </p:txBody>
      </p:sp>
      <p:sp>
        <p:nvSpPr>
          <p:cNvPr id="133" name="Shape 133"/>
          <p:cNvSpPr/>
          <p:nvPr/>
        </p:nvSpPr>
        <p:spPr>
          <a:xfrm>
            <a:off x="11918972" y="7992649"/>
            <a:ext cx="124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10</a:t>
            </a:r>
          </a:p>
        </p:txBody>
      </p:sp>
      <p:sp>
        <p:nvSpPr>
          <p:cNvPr id="134" name="Shape 134"/>
          <p:cNvSpPr/>
          <p:nvPr/>
        </p:nvSpPr>
        <p:spPr>
          <a:xfrm>
            <a:off x="12275147" y="10004849"/>
            <a:ext cx="124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20</a:t>
            </a:r>
          </a:p>
        </p:txBody>
      </p:sp>
      <p:sp>
        <p:nvSpPr>
          <p:cNvPr id="135" name="Shape 135"/>
          <p:cNvSpPr/>
          <p:nvPr/>
        </p:nvSpPr>
        <p:spPr>
          <a:xfrm>
            <a:off x="8498684" y="11456258"/>
            <a:ext cx="3318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&lt;null/&gt;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4"/>
      <p:bldP build="whole" bldLvl="1" animBg="1" rev="0" advAuto="0" spid="126" grpId="2"/>
      <p:bldP build="whole" bldLvl="1" animBg="1" rev="0" advAuto="0" spid="131" grpId="7"/>
      <p:bldP build="whole" bldLvl="1" animBg="1" rev="0" advAuto="0" spid="125" grpId="1"/>
      <p:bldP build="whole" bldLvl="1" animBg="1" rev="0" advAuto="0" spid="135" grpId="11"/>
      <p:bldP build="whole" bldLvl="1" animBg="1" rev="0" advAuto="0" spid="129" grpId="5"/>
      <p:bldP build="whole" bldLvl="1" animBg="1" rev="0" advAuto="0" spid="130" grpId="8"/>
      <p:bldP build="whole" bldLvl="1" animBg="1" rev="0" advAuto="0" spid="134" grpId="9"/>
      <p:bldP build="whole" bldLvl="1" animBg="1" rev="0" advAuto="0" spid="133" grpId="6"/>
      <p:bldP build="whole" bldLvl="1" animBg="1" rev="0" advAuto="0" spid="127" grpId="3"/>
      <p:bldP build="whole" bldLvl="1" animBg="1" rev="0" advAuto="0" spid="132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45101" y="418359"/>
            <a:ext cx="1582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Set</a:t>
            </a:r>
          </a:p>
        </p:txBody>
      </p:sp>
      <p:sp>
        <p:nvSpPr>
          <p:cNvPr id="138" name="Shape 138"/>
          <p:cNvSpPr/>
          <p:nvPr/>
        </p:nvSpPr>
        <p:spPr>
          <a:xfrm>
            <a:off x="2627957" y="2968129"/>
            <a:ext cx="3770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&lt;bean&gt;</a:t>
            </a:r>
          </a:p>
        </p:txBody>
      </p:sp>
      <p:sp>
        <p:nvSpPr>
          <p:cNvPr id="139" name="Shape 139"/>
          <p:cNvSpPr/>
          <p:nvPr/>
        </p:nvSpPr>
        <p:spPr>
          <a:xfrm>
            <a:off x="3920315" y="4313644"/>
            <a:ext cx="145282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&lt;property name=“productIds”&gt;</a:t>
            </a:r>
          </a:p>
        </p:txBody>
      </p:sp>
      <p:sp>
        <p:nvSpPr>
          <p:cNvPr id="140" name="Shape 140"/>
          <p:cNvSpPr/>
          <p:nvPr/>
        </p:nvSpPr>
        <p:spPr>
          <a:xfrm>
            <a:off x="6848576" y="5631512"/>
            <a:ext cx="2810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&lt;set&gt;</a:t>
            </a:r>
          </a:p>
        </p:txBody>
      </p:sp>
      <p:sp>
        <p:nvSpPr>
          <p:cNvPr id="141" name="Shape 141"/>
          <p:cNvSpPr/>
          <p:nvPr/>
        </p:nvSpPr>
        <p:spPr>
          <a:xfrm>
            <a:off x="7853221" y="6984079"/>
            <a:ext cx="3883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&lt;value&gt;</a:t>
            </a:r>
          </a:p>
        </p:txBody>
      </p:sp>
      <p:sp>
        <p:nvSpPr>
          <p:cNvPr id="142" name="Shape 142"/>
          <p:cNvSpPr/>
          <p:nvPr/>
        </p:nvSpPr>
        <p:spPr>
          <a:xfrm>
            <a:off x="8060190" y="8789310"/>
            <a:ext cx="3883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&lt;value&gt;</a:t>
            </a:r>
          </a:p>
        </p:txBody>
      </p:sp>
      <p:sp>
        <p:nvSpPr>
          <p:cNvPr id="143" name="Shape 143"/>
          <p:cNvSpPr/>
          <p:nvPr/>
        </p:nvSpPr>
        <p:spPr>
          <a:xfrm>
            <a:off x="12916783" y="6984079"/>
            <a:ext cx="4166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&lt;/value&gt;</a:t>
            </a:r>
          </a:p>
        </p:txBody>
      </p:sp>
      <p:sp>
        <p:nvSpPr>
          <p:cNvPr id="144" name="Shape 144"/>
          <p:cNvSpPr/>
          <p:nvPr/>
        </p:nvSpPr>
        <p:spPr>
          <a:xfrm>
            <a:off x="13538445" y="8789310"/>
            <a:ext cx="4166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&lt;/value&gt;</a:t>
            </a:r>
          </a:p>
        </p:txBody>
      </p:sp>
      <p:sp>
        <p:nvSpPr>
          <p:cNvPr id="145" name="Shape 145"/>
          <p:cNvSpPr/>
          <p:nvPr/>
        </p:nvSpPr>
        <p:spPr>
          <a:xfrm>
            <a:off x="11555957" y="6984079"/>
            <a:ext cx="124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10</a:t>
            </a:r>
          </a:p>
        </p:txBody>
      </p:sp>
      <p:sp>
        <p:nvSpPr>
          <p:cNvPr id="146" name="Shape 146"/>
          <p:cNvSpPr/>
          <p:nvPr/>
        </p:nvSpPr>
        <p:spPr>
          <a:xfrm>
            <a:off x="12119101" y="8789310"/>
            <a:ext cx="124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7"/>
      <p:bldP build="whole" bldLvl="1" animBg="1" rev="0" advAuto="0" spid="141" grpId="5"/>
      <p:bldP build="whole" bldLvl="1" animBg="1" rev="0" advAuto="0" spid="145" grpId="6"/>
      <p:bldP build="whole" bldLvl="1" animBg="1" rev="0" advAuto="0" spid="140" grpId="4"/>
      <p:bldP build="whole" bldLvl="1" animBg="1" rev="0" advAuto="0" spid="144" grpId="10"/>
      <p:bldP build="whole" bldLvl="1" animBg="1" rev="0" advAuto="0" spid="139" grpId="3"/>
      <p:bldP build="whole" bldLvl="1" animBg="1" rev="0" advAuto="0" spid="146" grpId="9"/>
      <p:bldP build="whole" bldLvl="1" animBg="1" rev="0" advAuto="0" spid="138" grpId="2"/>
      <p:bldP build="whole" bldLvl="1" animBg="1" rev="0" advAuto="0" spid="137" grpId="1"/>
      <p:bldP build="whole" bldLvl="1" animBg="1" rev="0" advAuto="0" spid="142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63161" y="418359"/>
            <a:ext cx="2146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Map</a:t>
            </a:r>
          </a:p>
        </p:txBody>
      </p:sp>
      <p:sp>
        <p:nvSpPr>
          <p:cNvPr id="149" name="Shape 149"/>
          <p:cNvSpPr/>
          <p:nvPr/>
        </p:nvSpPr>
        <p:spPr>
          <a:xfrm>
            <a:off x="1130413" y="3299278"/>
            <a:ext cx="3770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&lt;bean&gt;</a:t>
            </a:r>
          </a:p>
        </p:txBody>
      </p:sp>
      <p:sp>
        <p:nvSpPr>
          <p:cNvPr id="150" name="Shape 150"/>
          <p:cNvSpPr/>
          <p:nvPr/>
        </p:nvSpPr>
        <p:spPr>
          <a:xfrm>
            <a:off x="2528316" y="4644793"/>
            <a:ext cx="17106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&lt;property name=“productsInOrder”&gt;</a:t>
            </a:r>
          </a:p>
        </p:txBody>
      </p:sp>
      <p:sp>
        <p:nvSpPr>
          <p:cNvPr id="151" name="Shape 151"/>
          <p:cNvSpPr/>
          <p:nvPr/>
        </p:nvSpPr>
        <p:spPr>
          <a:xfrm>
            <a:off x="5703860" y="6283740"/>
            <a:ext cx="3487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&lt;map&gt;</a:t>
            </a:r>
          </a:p>
        </p:txBody>
      </p:sp>
      <p:sp>
        <p:nvSpPr>
          <p:cNvPr id="152" name="Shape 152"/>
          <p:cNvSpPr/>
          <p:nvPr/>
        </p:nvSpPr>
        <p:spPr>
          <a:xfrm>
            <a:off x="7592092" y="7922688"/>
            <a:ext cx="161996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/>
            </a:pPr>
            <a:r>
              <a:t>&lt;</a:t>
            </a:r>
            <a:r>
              <a:rPr>
                <a:solidFill>
                  <a:srgbClr val="4E9192"/>
                </a:solidFill>
              </a:rPr>
              <a:t>entry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key</a:t>
            </a:r>
            <a:r>
              <a:rPr>
                <a:solidFill>
                  <a:srgbClr val="000000"/>
                </a:solidFill>
              </a:rPr>
              <a:t>=</a:t>
            </a:r>
            <a:r>
              <a:t>"100"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"IPhone"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  <p:bldP build="whole" bldLvl="1" animBg="1" rev="0" advAuto="0" spid="152" grpId="5"/>
      <p:bldP build="whole" bldLvl="1" animBg="1" rev="0" advAuto="0" spid="149" grpId="2"/>
      <p:bldP build="whole" bldLvl="1" animBg="1" rev="0" advAuto="0" spid="150" grpId="3"/>
      <p:bldP build="whole" bldLvl="1" animBg="1" rev="0" advAuto="0" spid="151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74410" y="418359"/>
            <a:ext cx="4743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Properties</a:t>
            </a:r>
          </a:p>
        </p:txBody>
      </p:sp>
      <p:sp>
        <p:nvSpPr>
          <p:cNvPr id="155" name="Shape 155"/>
          <p:cNvSpPr/>
          <p:nvPr/>
        </p:nvSpPr>
        <p:spPr>
          <a:xfrm>
            <a:off x="1647045" y="2761161"/>
            <a:ext cx="3770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&lt;bean&gt;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4450829" y="4148069"/>
            <a:ext cx="143779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&lt;property name=“languages”&gt;</a:t>
            </a:r>
          </a:p>
        </p:txBody>
      </p:sp>
      <p:sp>
        <p:nvSpPr>
          <p:cNvPr id="157" name="Shape 157"/>
          <p:cNvSpPr/>
          <p:nvPr/>
        </p:nvSpPr>
        <p:spPr>
          <a:xfrm>
            <a:off x="6250397" y="5828410"/>
            <a:ext cx="40899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&lt;props&gt;</a:t>
            </a:r>
          </a:p>
        </p:txBody>
      </p:sp>
      <p:sp>
        <p:nvSpPr>
          <p:cNvPr id="158" name="Shape 158"/>
          <p:cNvSpPr/>
          <p:nvPr/>
        </p:nvSpPr>
        <p:spPr>
          <a:xfrm>
            <a:off x="8104955" y="7508751"/>
            <a:ext cx="15793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/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</a:t>
            </a:r>
            <a:r>
              <a:t> </a:t>
            </a:r>
            <a:r>
              <a:rPr>
                <a:solidFill>
                  <a:srgbClr val="932192"/>
                </a:solidFill>
              </a:rPr>
              <a:t>key</a:t>
            </a:r>
            <a:r>
              <a:t>=</a:t>
            </a:r>
            <a:r>
              <a:rPr>
                <a:solidFill>
                  <a:srgbClr val="3933FF"/>
                </a:solidFill>
              </a:rPr>
              <a:t>"USA"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English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prop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4"/>
      <p:bldP build="whole" bldLvl="1" animBg="1" rev="0" advAuto="0" spid="156" grpId="3"/>
      <p:bldP build="whole" bldLvl="1" animBg="1" rev="0" advAuto="0" spid="158" grpId="5"/>
      <p:bldP build="whole" bldLvl="1" animBg="1" rev="0" advAuto="0" spid="154" grpId="1"/>
      <p:bldP build="whole" bldLvl="1" animBg="1" rev="0" advAuto="0" spid="15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