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711494" y="718415"/>
            <a:ext cx="1105408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Life Cycle Methods</a:t>
            </a:r>
          </a:p>
        </p:txBody>
      </p:sp>
      <p:sp>
        <p:nvSpPr>
          <p:cNvPr id="120" name="Shape 120"/>
          <p:cNvSpPr/>
          <p:nvPr/>
        </p:nvSpPr>
        <p:spPr>
          <a:xfrm>
            <a:off x="4969077" y="4370493"/>
            <a:ext cx="92163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public void init()</a:t>
            </a:r>
          </a:p>
        </p:txBody>
      </p:sp>
      <p:sp>
        <p:nvSpPr>
          <p:cNvPr id="121" name="Shape 121"/>
          <p:cNvSpPr/>
          <p:nvPr/>
        </p:nvSpPr>
        <p:spPr>
          <a:xfrm>
            <a:off x="5045811" y="7474225"/>
            <a:ext cx="118046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public void destroy()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  <p:bldP build="whole" bldLvl="1" animBg="1" rev="0" advAuto="0" spid="120" grpId="2"/>
      <p:bldP build="whole" bldLvl="1" animBg="1" rev="0" advAuto="0" spid="121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016021" y="3938508"/>
            <a:ext cx="3413199" cy="2872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5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Spring Bean</a:t>
            </a:r>
          </a:p>
          <a:p>
            <a:pPr>
              <a:defRPr sz="5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(.java)</a:t>
            </a:r>
          </a:p>
        </p:txBody>
      </p:sp>
      <p:sp>
        <p:nvSpPr>
          <p:cNvPr id="124" name="Shape 124"/>
          <p:cNvSpPr/>
          <p:nvPr/>
        </p:nvSpPr>
        <p:spPr>
          <a:xfrm>
            <a:off x="5016021" y="8334770"/>
            <a:ext cx="3413199" cy="2872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5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Config File</a:t>
            </a:r>
          </a:p>
          <a:p>
            <a:pPr>
              <a:defRPr sz="5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(.xml)</a:t>
            </a:r>
          </a:p>
        </p:txBody>
      </p:sp>
      <p:sp>
        <p:nvSpPr>
          <p:cNvPr id="125" name="Shape 125"/>
          <p:cNvSpPr/>
          <p:nvPr/>
        </p:nvSpPr>
        <p:spPr>
          <a:xfrm>
            <a:off x="8971942" y="2254304"/>
            <a:ext cx="11092025" cy="10916996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7410486" y="544700"/>
            <a:ext cx="80746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Spring Container:</a:t>
            </a:r>
          </a:p>
        </p:txBody>
      </p:sp>
      <p:sp>
        <p:nvSpPr>
          <p:cNvPr id="127" name="Shape 127"/>
          <p:cNvSpPr/>
          <p:nvPr/>
        </p:nvSpPr>
        <p:spPr>
          <a:xfrm>
            <a:off x="11948675" y="2685147"/>
            <a:ext cx="1552436" cy="1691817"/>
          </a:xfrm>
          <a:prstGeom prst="ellipse">
            <a:avLst/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11948675" y="5334175"/>
            <a:ext cx="1552436" cy="1691817"/>
          </a:xfrm>
          <a:prstGeom prst="ellipse">
            <a:avLst/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123</a:t>
            </a:r>
          </a:p>
        </p:txBody>
      </p:sp>
      <p:sp>
        <p:nvSpPr>
          <p:cNvPr id="129" name="Shape 129"/>
          <p:cNvSpPr/>
          <p:nvPr/>
        </p:nvSpPr>
        <p:spPr>
          <a:xfrm>
            <a:off x="12245747" y="7709030"/>
            <a:ext cx="95829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init</a:t>
            </a:r>
          </a:p>
        </p:txBody>
      </p:sp>
      <p:sp>
        <p:nvSpPr>
          <p:cNvPr id="130" name="Shape 130"/>
          <p:cNvSpPr/>
          <p:nvPr/>
        </p:nvSpPr>
        <p:spPr>
          <a:xfrm>
            <a:off x="12213288" y="8920084"/>
            <a:ext cx="682000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read and use the bean</a:t>
            </a:r>
          </a:p>
        </p:txBody>
      </p:sp>
      <p:sp>
        <p:nvSpPr>
          <p:cNvPr id="131" name="Shape 131"/>
          <p:cNvSpPr/>
          <p:nvPr/>
        </p:nvSpPr>
        <p:spPr>
          <a:xfrm>
            <a:off x="12277815" y="10131138"/>
            <a:ext cx="230418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destroy</a:t>
            </a:r>
          </a:p>
        </p:txBody>
      </p:sp>
      <p:sp>
        <p:nvSpPr>
          <p:cNvPr id="132" name="Shape 132"/>
          <p:cNvSpPr/>
          <p:nvPr/>
        </p:nvSpPr>
        <p:spPr>
          <a:xfrm>
            <a:off x="11948675" y="11342193"/>
            <a:ext cx="1552436" cy="1691817"/>
          </a:xfrm>
          <a:prstGeom prst="ellipse">
            <a:avLst/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3" name="Shape 133"/>
          <p:cNvSpPr/>
          <p:nvPr/>
        </p:nvSpPr>
        <p:spPr>
          <a:xfrm flipV="1">
            <a:off x="12089892" y="11553101"/>
            <a:ext cx="1270001" cy="1270001"/>
          </a:xfrm>
          <a:prstGeom prst="line">
            <a:avLst/>
          </a:prstGeom>
          <a:ln w="88900">
            <a:solidFill>
              <a:srgbClr val="97181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11974255" y="11688620"/>
            <a:ext cx="1501276" cy="998964"/>
          </a:xfrm>
          <a:prstGeom prst="line">
            <a:avLst/>
          </a:prstGeom>
          <a:ln w="88900">
            <a:solidFill>
              <a:srgbClr val="97181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7"/>
      <p:bldP build="whole" bldLvl="1" animBg="1" rev="0" advAuto="0" spid="127" grpId="5"/>
      <p:bldP build="whole" bldLvl="1" animBg="1" rev="0" advAuto="0" spid="123" grpId="1"/>
      <p:bldP build="whole" bldLvl="1" animBg="1" rev="0" advAuto="0" spid="134" grpId="12"/>
      <p:bldP build="whole" bldLvl="1" animBg="1" rev="0" advAuto="0" spid="128" grpId="6"/>
      <p:bldP build="whole" bldLvl="1" animBg="1" rev="0" advAuto="0" spid="132" grpId="10"/>
      <p:bldP build="whole" bldLvl="1" animBg="1" rev="0" advAuto="0" spid="124" grpId="2"/>
      <p:bldP build="whole" bldLvl="1" animBg="1" rev="0" advAuto="0" spid="131" grpId="9"/>
      <p:bldP build="whole" bldLvl="1" animBg="1" rev="0" advAuto="0" spid="126" grpId="3"/>
      <p:bldP build="whole" bldLvl="1" animBg="1" rev="0" advAuto="0" spid="125" grpId="4"/>
      <p:bldP build="whole" bldLvl="1" animBg="1" rev="0" advAuto="0" spid="133" grpId="11"/>
      <p:bldP build="whole" bldLvl="1" animBg="1" rev="0" advAuto="0" spid="130" grpId="8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6136005" y="2842959"/>
            <a:ext cx="121119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1) XML Configuration</a:t>
            </a:r>
          </a:p>
        </p:txBody>
      </p:sp>
      <p:sp>
        <p:nvSpPr>
          <p:cNvPr id="137" name="Shape 137"/>
          <p:cNvSpPr/>
          <p:nvPr/>
        </p:nvSpPr>
        <p:spPr>
          <a:xfrm>
            <a:off x="6336581" y="5829189"/>
            <a:ext cx="110058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2)Spring Interfaces</a:t>
            </a:r>
          </a:p>
        </p:txBody>
      </p:sp>
      <p:sp>
        <p:nvSpPr>
          <p:cNvPr id="138" name="Shape 138"/>
          <p:cNvSpPr/>
          <p:nvPr/>
        </p:nvSpPr>
        <p:spPr>
          <a:xfrm>
            <a:off x="6493528" y="8502078"/>
            <a:ext cx="79502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3)Annotations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3"/>
      <p:bldP build="whole" bldLvl="1" animBg="1" rev="0" advAuto="0" spid="137" grpId="2"/>
      <p:bldP build="whole" bldLvl="1" animBg="1" rev="0" advAuto="0" spid="13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