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315406" y="402361"/>
            <a:ext cx="925499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Standalone Collections</a:t>
            </a:r>
          </a:p>
        </p:txBody>
      </p:sp>
      <p:sp>
        <p:nvSpPr>
          <p:cNvPr id="120" name="Shape 120"/>
          <p:cNvSpPr/>
          <p:nvPr/>
        </p:nvSpPr>
        <p:spPr>
          <a:xfrm>
            <a:off x="1329569" y="2759852"/>
            <a:ext cx="465975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util schema</a:t>
            </a:r>
          </a:p>
        </p:txBody>
      </p:sp>
      <p:sp>
        <p:nvSpPr>
          <p:cNvPr id="121" name="Shape 121"/>
          <p:cNvSpPr/>
          <p:nvPr/>
        </p:nvSpPr>
        <p:spPr>
          <a:xfrm>
            <a:off x="2710915" y="7474833"/>
            <a:ext cx="1140104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&lt;util:CN CN-class=“” id=“”&gt;</a:t>
            </a:r>
          </a:p>
        </p:txBody>
      </p:sp>
      <p:sp>
        <p:nvSpPr>
          <p:cNvPr id="122" name="Shape 122"/>
          <p:cNvSpPr/>
          <p:nvPr/>
        </p:nvSpPr>
        <p:spPr>
          <a:xfrm>
            <a:off x="2668007" y="5117342"/>
            <a:ext cx="1706308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Add the namespaces on the bean element</a:t>
            </a:r>
          </a:p>
        </p:txBody>
      </p:sp>
      <p:sp>
        <p:nvSpPr>
          <p:cNvPr id="123" name="Shape 123"/>
          <p:cNvSpPr/>
          <p:nvPr/>
        </p:nvSpPr>
        <p:spPr>
          <a:xfrm>
            <a:off x="5631500" y="8815482"/>
            <a:ext cx="810996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&lt;value/&gt; or &lt;entry&gt;</a:t>
            </a:r>
          </a:p>
        </p:txBody>
      </p:sp>
      <p:sp>
        <p:nvSpPr>
          <p:cNvPr id="124" name="Shape 124"/>
          <p:cNvSpPr/>
          <p:nvPr/>
        </p:nvSpPr>
        <p:spPr>
          <a:xfrm>
            <a:off x="3808238" y="10291542"/>
            <a:ext cx="24239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&lt;util&gt;</a:t>
            </a:r>
          </a:p>
        </p:txBody>
      </p:sp>
      <p:sp>
        <p:nvSpPr>
          <p:cNvPr id="125" name="Shape 125"/>
          <p:cNvSpPr/>
          <p:nvPr/>
        </p:nvSpPr>
        <p:spPr>
          <a:xfrm>
            <a:off x="18382170" y="7289799"/>
            <a:ext cx="490512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Re-Usability</a:t>
            </a:r>
          </a:p>
        </p:txBody>
      </p:sp>
      <p:sp>
        <p:nvSpPr>
          <p:cNvPr id="126" name="Shape 126"/>
          <p:cNvSpPr/>
          <p:nvPr/>
        </p:nvSpPr>
        <p:spPr>
          <a:xfrm>
            <a:off x="18711550" y="9122469"/>
            <a:ext cx="201587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Type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4" grpId="6"/>
      <p:bldP build="whole" bldLvl="1" animBg="1" rev="0" advAuto="0" spid="119" grpId="1"/>
      <p:bldP build="whole" bldLvl="1" animBg="1" rev="0" advAuto="0" spid="122" grpId="3"/>
      <p:bldP build="whole" bldLvl="1" animBg="1" rev="0" advAuto="0" spid="120" grpId="2"/>
      <p:bldP build="whole" bldLvl="1" animBg="1" rev="0" advAuto="0" spid="121" grpId="4"/>
      <p:bldP build="whole" bldLvl="1" animBg="1" rev="0" advAuto="0" spid="123" grpId="5"/>
      <p:bldP build="whole" bldLvl="1" animBg="1" rev="0" advAuto="0" spid="126" grpId="8"/>
      <p:bldP build="whole" bldLvl="1" animBg="1" rev="0" advAuto="0" spid="125" grpId="7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