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86913" y="888730"/>
            <a:ext cx="132918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Stereotype Annotations</a:t>
            </a:r>
          </a:p>
        </p:txBody>
      </p:sp>
      <p:sp>
        <p:nvSpPr>
          <p:cNvPr id="120" name="Shape 120"/>
          <p:cNvSpPr/>
          <p:nvPr/>
        </p:nvSpPr>
        <p:spPr>
          <a:xfrm>
            <a:off x="4078682" y="3962400"/>
            <a:ext cx="21463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XML</a:t>
            </a:r>
          </a:p>
        </p:txBody>
      </p:sp>
      <p:sp>
        <p:nvSpPr>
          <p:cNvPr id="121" name="Shape 121"/>
          <p:cNvSpPr/>
          <p:nvPr/>
        </p:nvSpPr>
        <p:spPr>
          <a:xfrm>
            <a:off x="13684787" y="3962400"/>
            <a:ext cx="4786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&lt;bean…&gt;</a:t>
            </a:r>
          </a:p>
        </p:txBody>
      </p:sp>
      <p:sp>
        <p:nvSpPr>
          <p:cNvPr id="122" name="Shape 122"/>
          <p:cNvSpPr/>
          <p:nvPr/>
        </p:nvSpPr>
        <p:spPr>
          <a:xfrm>
            <a:off x="4207341" y="6673543"/>
            <a:ext cx="62346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@Component</a:t>
            </a:r>
          </a:p>
        </p:txBody>
      </p:sp>
      <p:sp>
        <p:nvSpPr>
          <p:cNvPr id="123" name="Shape 123"/>
          <p:cNvSpPr/>
          <p:nvPr/>
        </p:nvSpPr>
        <p:spPr>
          <a:xfrm>
            <a:off x="5705529" y="8422074"/>
            <a:ext cx="70596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class Instructor</a:t>
            </a:r>
          </a:p>
        </p:txBody>
      </p:sp>
      <p:sp>
        <p:nvSpPr>
          <p:cNvPr id="124" name="Shape 124"/>
          <p:cNvSpPr/>
          <p:nvPr/>
        </p:nvSpPr>
        <p:spPr>
          <a:xfrm>
            <a:off x="4282695" y="10419743"/>
            <a:ext cx="1495907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&lt;context:component-scan base-package=“com.bharath”/&gt;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5"/>
      <p:bldP build="whole" bldLvl="1" animBg="1" rev="0" advAuto="0" spid="119" grpId="1"/>
      <p:bldP build="whole" bldLvl="1" animBg="1" rev="0" advAuto="0" spid="121" grpId="3"/>
      <p:bldP build="whole" bldLvl="1" animBg="1" rev="0" advAuto="0" spid="124" grpId="6"/>
      <p:bldP build="whole" bldLvl="1" animBg="1" rev="0" advAuto="0" spid="120" grpId="2"/>
      <p:bldP build="whole" bldLvl="1" animBg="1" rev="0" advAuto="0" spid="122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1043283" y="1103903"/>
            <a:ext cx="18434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com</a:t>
            </a:r>
          </a:p>
        </p:txBody>
      </p:sp>
      <p:sp>
        <p:nvSpPr>
          <p:cNvPr id="127" name="Shape 127"/>
          <p:cNvSpPr/>
          <p:nvPr/>
        </p:nvSpPr>
        <p:spPr>
          <a:xfrm>
            <a:off x="5845064" y="5349593"/>
            <a:ext cx="15971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one</a:t>
            </a:r>
          </a:p>
        </p:txBody>
      </p:sp>
      <p:sp>
        <p:nvSpPr>
          <p:cNvPr id="128" name="Shape 128"/>
          <p:cNvSpPr/>
          <p:nvPr/>
        </p:nvSpPr>
        <p:spPr>
          <a:xfrm>
            <a:off x="17794164" y="5349593"/>
            <a:ext cx="1497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two</a:t>
            </a:r>
          </a:p>
        </p:txBody>
      </p:sp>
      <p:sp>
        <p:nvSpPr>
          <p:cNvPr id="129" name="Shape 129"/>
          <p:cNvSpPr/>
          <p:nvPr/>
        </p:nvSpPr>
        <p:spPr>
          <a:xfrm>
            <a:off x="2592413" y="9179129"/>
            <a:ext cx="21243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three</a:t>
            </a:r>
          </a:p>
        </p:txBody>
      </p:sp>
      <p:sp>
        <p:nvSpPr>
          <p:cNvPr id="130" name="Shape 130"/>
          <p:cNvSpPr/>
          <p:nvPr/>
        </p:nvSpPr>
        <p:spPr>
          <a:xfrm>
            <a:off x="9033829" y="9179129"/>
            <a:ext cx="16460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four</a:t>
            </a:r>
          </a:p>
        </p:txBody>
      </p:sp>
      <p:sp>
        <p:nvSpPr>
          <p:cNvPr id="131" name="Shape 131"/>
          <p:cNvSpPr/>
          <p:nvPr/>
        </p:nvSpPr>
        <p:spPr>
          <a:xfrm>
            <a:off x="14218629" y="8919684"/>
            <a:ext cx="1497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five</a:t>
            </a:r>
          </a:p>
        </p:txBody>
      </p:sp>
      <p:sp>
        <p:nvSpPr>
          <p:cNvPr id="132" name="Shape 132"/>
          <p:cNvSpPr/>
          <p:nvPr/>
        </p:nvSpPr>
        <p:spPr>
          <a:xfrm>
            <a:off x="21142370" y="8919684"/>
            <a:ext cx="12006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six</a:t>
            </a:r>
          </a:p>
        </p:txBody>
      </p:sp>
      <p:sp>
        <p:nvSpPr>
          <p:cNvPr id="133" name="Shape 133"/>
          <p:cNvSpPr/>
          <p:nvPr/>
        </p:nvSpPr>
        <p:spPr>
          <a:xfrm>
            <a:off x="12497488" y="2318613"/>
            <a:ext cx="5649655" cy="33547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 flipH="1">
            <a:off x="6508159" y="2318613"/>
            <a:ext cx="4916397" cy="335461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Shape 135"/>
          <p:cNvSpPr/>
          <p:nvPr/>
        </p:nvSpPr>
        <p:spPr>
          <a:xfrm flipH="1">
            <a:off x="3554250" y="6470811"/>
            <a:ext cx="2706807" cy="29616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6677666" y="6473368"/>
            <a:ext cx="2956946" cy="295694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Shape 137"/>
          <p:cNvSpPr/>
          <p:nvPr/>
        </p:nvSpPr>
        <p:spPr>
          <a:xfrm flipH="1">
            <a:off x="15388705" y="6650898"/>
            <a:ext cx="2601886" cy="26018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8512122" y="6473369"/>
            <a:ext cx="2844325" cy="259791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11611354" y="3406345"/>
            <a:ext cx="7072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</a:t>
            </a:r>
          </a:p>
        </p:txBody>
      </p:sp>
      <p:sp>
        <p:nvSpPr>
          <p:cNvPr id="140" name="Shape 140"/>
          <p:cNvSpPr/>
          <p:nvPr/>
        </p:nvSpPr>
        <p:spPr>
          <a:xfrm>
            <a:off x="3014516" y="6614255"/>
            <a:ext cx="7072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B</a:t>
            </a:r>
          </a:p>
        </p:txBody>
      </p:sp>
      <p:sp>
        <p:nvSpPr>
          <p:cNvPr id="141" name="Shape 141"/>
          <p:cNvSpPr/>
          <p:nvPr/>
        </p:nvSpPr>
        <p:spPr>
          <a:xfrm>
            <a:off x="2990068" y="10859944"/>
            <a:ext cx="7561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</a:t>
            </a:r>
          </a:p>
        </p:txBody>
      </p:sp>
      <p:sp>
        <p:nvSpPr>
          <p:cNvPr id="142" name="Shape 142"/>
          <p:cNvSpPr/>
          <p:nvPr/>
        </p:nvSpPr>
        <p:spPr>
          <a:xfrm>
            <a:off x="9478774" y="10859944"/>
            <a:ext cx="7561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D</a:t>
            </a:r>
          </a:p>
        </p:txBody>
      </p:sp>
      <p:sp>
        <p:nvSpPr>
          <p:cNvPr id="143" name="Shape 143"/>
          <p:cNvSpPr/>
          <p:nvPr/>
        </p:nvSpPr>
        <p:spPr>
          <a:xfrm flipH="1">
            <a:off x="3619111" y="6166394"/>
            <a:ext cx="2119377" cy="86619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22192293" y="6614255"/>
            <a:ext cx="6574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E</a:t>
            </a:r>
          </a:p>
        </p:txBody>
      </p:sp>
      <p:sp>
        <p:nvSpPr>
          <p:cNvPr id="145" name="Shape 145"/>
          <p:cNvSpPr/>
          <p:nvPr/>
        </p:nvSpPr>
        <p:spPr>
          <a:xfrm>
            <a:off x="19261448" y="6095705"/>
            <a:ext cx="2700749" cy="9948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14663129" y="11443696"/>
            <a:ext cx="608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F</a:t>
            </a:r>
          </a:p>
        </p:txBody>
      </p:sp>
      <p:sp>
        <p:nvSpPr>
          <p:cNvPr id="147" name="Shape 147"/>
          <p:cNvSpPr/>
          <p:nvPr/>
        </p:nvSpPr>
        <p:spPr>
          <a:xfrm>
            <a:off x="21339728" y="11225114"/>
            <a:ext cx="8059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G</a:t>
            </a:r>
          </a:p>
        </p:txBody>
      </p:sp>
      <p:sp>
        <p:nvSpPr>
          <p:cNvPr id="148" name="Shape 148"/>
          <p:cNvSpPr/>
          <p:nvPr/>
        </p:nvSpPr>
        <p:spPr>
          <a:xfrm>
            <a:off x="14996964" y="10013516"/>
            <a:ext cx="1" cy="15047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21742698" y="10013516"/>
            <a:ext cx="1" cy="15047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742672" y="10585487"/>
            <a:ext cx="112991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User Defined Types</a:t>
            </a:r>
          </a:p>
        </p:txBody>
      </p:sp>
      <p:sp>
        <p:nvSpPr>
          <p:cNvPr id="152" name="Shape 152"/>
          <p:cNvSpPr/>
          <p:nvPr/>
        </p:nvSpPr>
        <p:spPr>
          <a:xfrm>
            <a:off x="2650671" y="1257628"/>
            <a:ext cx="62346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@Component</a:t>
            </a:r>
          </a:p>
        </p:txBody>
      </p:sp>
      <p:sp>
        <p:nvSpPr>
          <p:cNvPr id="153" name="Shape 153"/>
          <p:cNvSpPr/>
          <p:nvPr/>
        </p:nvSpPr>
        <p:spPr>
          <a:xfrm>
            <a:off x="4148859" y="3006159"/>
            <a:ext cx="70596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class Instructor</a:t>
            </a:r>
          </a:p>
        </p:txBody>
      </p:sp>
      <p:sp>
        <p:nvSpPr>
          <p:cNvPr id="154" name="Shape 154"/>
          <p:cNvSpPr/>
          <p:nvPr/>
        </p:nvSpPr>
        <p:spPr>
          <a:xfrm>
            <a:off x="2960493" y="6408653"/>
            <a:ext cx="175549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Instructor instructor = new Instructor();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3"/>
      <p:bldP build="whole" bldLvl="1" animBg="1" rev="0" advAuto="0" spid="152" grpId="1"/>
      <p:bldP build="whole" bldLvl="1" animBg="1" rev="0" advAuto="0" spid="153" grpId="2"/>
      <p:bldP build="whole" bldLvl="1" animBg="1" rev="0" advAuto="0" spid="151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