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6031035" y="6197600"/>
            <a:ext cx="38633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@Scope</a:t>
            </a:r>
          </a:p>
        </p:txBody>
      </p:sp>
      <p:sp>
        <p:nvSpPr>
          <p:cNvPr id="120" name="Shape 120"/>
          <p:cNvSpPr/>
          <p:nvPr/>
        </p:nvSpPr>
        <p:spPr>
          <a:xfrm>
            <a:off x="12912185" y="1089393"/>
            <a:ext cx="42362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singleton</a:t>
            </a:r>
          </a:p>
        </p:txBody>
      </p:sp>
      <p:sp>
        <p:nvSpPr>
          <p:cNvPr id="121" name="Shape 121"/>
          <p:cNvSpPr/>
          <p:nvPr/>
        </p:nvSpPr>
        <p:spPr>
          <a:xfrm>
            <a:off x="13111783" y="3354537"/>
            <a:ext cx="44434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prototype</a:t>
            </a:r>
          </a:p>
        </p:txBody>
      </p:sp>
      <p:sp>
        <p:nvSpPr>
          <p:cNvPr id="122" name="Shape 122"/>
          <p:cNvSpPr/>
          <p:nvPr/>
        </p:nvSpPr>
        <p:spPr>
          <a:xfrm>
            <a:off x="13260165" y="6197600"/>
            <a:ext cx="35402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request</a:t>
            </a:r>
          </a:p>
        </p:txBody>
      </p:sp>
      <p:sp>
        <p:nvSpPr>
          <p:cNvPr id="123" name="Shape 123"/>
          <p:cNvSpPr/>
          <p:nvPr/>
        </p:nvSpPr>
        <p:spPr>
          <a:xfrm>
            <a:off x="13251021" y="8426518"/>
            <a:ext cx="3558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session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13322254" y="10655436"/>
            <a:ext cx="6380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globalsession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5"/>
      <p:bldP build="whole" bldLvl="1" animBg="1" rev="0" advAuto="0" spid="119" grpId="6"/>
      <p:bldP build="whole" bldLvl="1" animBg="1" rev="0" advAuto="0" spid="121" grpId="2"/>
      <p:bldP build="whole" bldLvl="1" animBg="1" rev="0" advAuto="0" spid="120" grpId="1"/>
      <p:bldP build="whole" bldLvl="1" animBg="1" rev="0" advAuto="0" spid="122" grpId="3"/>
      <p:bldP build="whole" bldLvl="1" animBg="1" rev="0" advAuto="0" spid="123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