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22319" y="332670"/>
            <a:ext cx="512452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@Value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12598036" y="2927406"/>
            <a:ext cx="527227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@Value(“20”)</a:t>
            </a:r>
          </a:p>
        </p:txBody>
      </p:sp>
      <p:sp>
        <p:nvSpPr>
          <p:cNvPr id="121" name="Shape 121"/>
          <p:cNvSpPr/>
          <p:nvPr/>
        </p:nvSpPr>
        <p:spPr>
          <a:xfrm>
            <a:off x="12494417" y="4710702"/>
            <a:ext cx="83188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@Value(“Core Java”)</a:t>
            </a:r>
          </a:p>
        </p:txBody>
      </p:sp>
      <p:sp>
        <p:nvSpPr>
          <p:cNvPr id="122" name="Shape 122"/>
          <p:cNvSpPr/>
          <p:nvPr/>
        </p:nvSpPr>
        <p:spPr>
          <a:xfrm>
            <a:off x="12784594" y="7391206"/>
            <a:ext cx="746810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util:Cn id=“myList”</a:t>
            </a:r>
          </a:p>
        </p:txBody>
      </p:sp>
      <p:sp>
        <p:nvSpPr>
          <p:cNvPr id="123" name="Shape 123"/>
          <p:cNvSpPr/>
          <p:nvPr/>
        </p:nvSpPr>
        <p:spPr>
          <a:xfrm>
            <a:off x="2263769" y="2927406"/>
            <a:ext cx="60652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Primitive Types</a:t>
            </a:r>
          </a:p>
        </p:txBody>
      </p:sp>
      <p:sp>
        <p:nvSpPr>
          <p:cNvPr id="124" name="Shape 124"/>
          <p:cNvSpPr/>
          <p:nvPr/>
        </p:nvSpPr>
        <p:spPr>
          <a:xfrm>
            <a:off x="2161002" y="7391206"/>
            <a:ext cx="666000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Collection Types</a:t>
            </a:r>
          </a:p>
        </p:txBody>
      </p:sp>
      <p:sp>
        <p:nvSpPr>
          <p:cNvPr id="125" name="Shape 125"/>
          <p:cNvSpPr/>
          <p:nvPr/>
        </p:nvSpPr>
        <p:spPr>
          <a:xfrm>
            <a:off x="12988880" y="8927737"/>
            <a:ext cx="79383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@Value(“#{myList}”)</a:t>
            </a:r>
          </a:p>
        </p:txBody>
      </p:sp>
      <p:sp>
        <p:nvSpPr>
          <p:cNvPr id="126" name="Shape 126"/>
          <p:cNvSpPr/>
          <p:nvPr/>
        </p:nvSpPr>
        <p:spPr>
          <a:xfrm>
            <a:off x="2093464" y="10864598"/>
            <a:ext cx="537540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Object Types</a:t>
            </a:r>
          </a:p>
        </p:txBody>
      </p:sp>
      <p:sp>
        <p:nvSpPr>
          <p:cNvPr id="127" name="Shape 127"/>
          <p:cNvSpPr/>
          <p:nvPr/>
        </p:nvSpPr>
        <p:spPr>
          <a:xfrm>
            <a:off x="12828732" y="10864598"/>
            <a:ext cx="4810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@Autowired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5"/>
      <p:bldP build="whole" bldLvl="1" animBg="1" rev="0" advAuto="0" spid="123" grpId="2"/>
      <p:bldP build="whole" bldLvl="1" animBg="1" rev="0" advAuto="0" spid="119" grpId="1"/>
      <p:bldP build="whole" bldLvl="1" animBg="1" rev="0" advAuto="0" spid="122" grpId="6"/>
      <p:bldP build="whole" bldLvl="1" animBg="1" rev="0" advAuto="0" spid="126" grpId="8"/>
      <p:bldP build="whole" bldLvl="1" animBg="1" rev="0" advAuto="0" spid="125" grpId="7"/>
      <p:bldP build="whole" bldLvl="1" animBg="1" rev="0" advAuto="0" spid="127" grpId="9"/>
      <p:bldP build="whole" bldLvl="1" animBg="1" rev="0" advAuto="0" spid="121" grpId="4"/>
      <p:bldP build="whole" bldLvl="1" animBg="1" rev="0" advAuto="0" spid="12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