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32519" y="474766"/>
            <a:ext cx="62133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Bean Scopes</a:t>
            </a:r>
          </a:p>
        </p:txBody>
      </p:sp>
      <p:sp>
        <p:nvSpPr>
          <p:cNvPr id="120" name="Shape 120"/>
          <p:cNvSpPr/>
          <p:nvPr/>
        </p:nvSpPr>
        <p:spPr>
          <a:xfrm>
            <a:off x="8603308" y="3696603"/>
            <a:ext cx="37209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singleton</a:t>
            </a:r>
          </a:p>
        </p:txBody>
      </p:sp>
      <p:sp>
        <p:nvSpPr>
          <p:cNvPr id="121" name="Shape 121"/>
          <p:cNvSpPr/>
          <p:nvPr/>
        </p:nvSpPr>
        <p:spPr>
          <a:xfrm>
            <a:off x="8701296" y="5867473"/>
            <a:ext cx="39023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prototype</a:t>
            </a:r>
          </a:p>
        </p:txBody>
      </p:sp>
      <p:sp>
        <p:nvSpPr>
          <p:cNvPr id="122" name="Shape 122"/>
          <p:cNvSpPr/>
          <p:nvPr/>
        </p:nvSpPr>
        <p:spPr>
          <a:xfrm>
            <a:off x="8679681" y="9544342"/>
            <a:ext cx="3128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session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8702626" y="11404089"/>
            <a:ext cx="55976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globalsession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8687682" y="7684596"/>
            <a:ext cx="31120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4"/>
      <p:bldP build="whole" bldLvl="1" animBg="1" rev="0" advAuto="0" spid="123" grpId="6"/>
      <p:bldP build="whole" bldLvl="1" animBg="1" rev="0" advAuto="0" spid="121" grpId="3"/>
      <p:bldP build="whole" bldLvl="1" animBg="1" rev="0" advAuto="0" spid="122" grpId="5"/>
      <p:bldP build="whole" bldLvl="1" animBg="1" rev="0" advAuto="0" spid="119" grpId="1"/>
      <p:bldP build="whole" bldLvl="1" animBg="1" rev="0" advAuto="0" spid="1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62382" y="457857"/>
            <a:ext cx="37209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singleton</a:t>
            </a:r>
          </a:p>
        </p:txBody>
      </p:sp>
      <p:sp>
        <p:nvSpPr>
          <p:cNvPr id="127" name="Shape 127"/>
          <p:cNvSpPr/>
          <p:nvPr/>
        </p:nvSpPr>
        <p:spPr>
          <a:xfrm>
            <a:off x="9544574" y="3107573"/>
            <a:ext cx="7550968" cy="913079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9194114" y="1885543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129" name="Shape 129"/>
          <p:cNvSpPr/>
          <p:nvPr/>
        </p:nvSpPr>
        <p:spPr>
          <a:xfrm>
            <a:off x="13789533" y="7294547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emp</a:t>
            </a:r>
          </a:p>
        </p:txBody>
      </p:sp>
      <p:sp>
        <p:nvSpPr>
          <p:cNvPr id="130" name="Shape 130"/>
          <p:cNvSpPr/>
          <p:nvPr/>
        </p:nvSpPr>
        <p:spPr>
          <a:xfrm>
            <a:off x="12412859" y="6885445"/>
            <a:ext cx="1263133" cy="87831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12407090" y="8193862"/>
            <a:ext cx="1268789" cy="13747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V="1">
            <a:off x="12690589" y="8727829"/>
            <a:ext cx="1264516" cy="61798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3"/>
      <p:bldP build="whole" bldLvl="1" animBg="1" rev="0" advAuto="0" spid="129" grpId="4"/>
      <p:bldP build="whole" bldLvl="1" animBg="1" rev="0" advAuto="0" spid="132" grpId="7"/>
      <p:bldP build="whole" bldLvl="1" animBg="1" rev="0" advAuto="0" spid="128" grpId="2"/>
      <p:bldP build="whole" bldLvl="1" animBg="1" rev="0" advAuto="0" spid="126" grpId="1"/>
      <p:bldP build="whole" bldLvl="1" animBg="1" rev="0" advAuto="0" spid="130" grpId="5"/>
      <p:bldP build="whole" bldLvl="1" animBg="1" rev="0" advAuto="0" spid="131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871704" y="457857"/>
            <a:ext cx="39023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prototype</a:t>
            </a:r>
          </a:p>
        </p:txBody>
      </p:sp>
      <p:sp>
        <p:nvSpPr>
          <p:cNvPr id="135" name="Shape 135"/>
          <p:cNvSpPr/>
          <p:nvPr/>
        </p:nvSpPr>
        <p:spPr>
          <a:xfrm>
            <a:off x="9544574" y="3107573"/>
            <a:ext cx="7550968" cy="913079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9194114" y="1885543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137" name="Shape 137"/>
          <p:cNvSpPr/>
          <p:nvPr/>
        </p:nvSpPr>
        <p:spPr>
          <a:xfrm>
            <a:off x="11934329" y="4967680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emp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16533" y="4967680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emp</a:t>
            </a:r>
          </a:p>
        </p:txBody>
      </p:sp>
      <p:sp>
        <p:nvSpPr>
          <p:cNvPr id="139" name="Shape 139"/>
          <p:cNvSpPr/>
          <p:nvPr/>
        </p:nvSpPr>
        <p:spPr>
          <a:xfrm>
            <a:off x="12312882" y="7673100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emp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7" grpId="5"/>
      <p:bldP build="whole" bldLvl="1" animBg="1" rev="0" advAuto="0" spid="135" grpId="3"/>
      <p:bldP build="whole" bldLvl="1" animBg="1" rev="0" advAuto="0" spid="136" grpId="2"/>
      <p:bldP build="whole" bldLvl="1" animBg="1" rev="0" advAuto="0" spid="138" grpId="4"/>
      <p:bldP build="whole" bldLvl="1" animBg="1" rev="0" advAuto="0" spid="139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15311" y="426413"/>
            <a:ext cx="31120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request</a:t>
            </a:r>
          </a:p>
        </p:txBody>
      </p:sp>
      <p:sp>
        <p:nvSpPr>
          <p:cNvPr id="142" name="Shape 142"/>
          <p:cNvSpPr/>
          <p:nvPr/>
        </p:nvSpPr>
        <p:spPr>
          <a:xfrm>
            <a:off x="14575637" y="2903619"/>
            <a:ext cx="7550968" cy="913079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4225176" y="1681590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144" name="Shape 144"/>
          <p:cNvSpPr/>
          <p:nvPr/>
        </p:nvSpPr>
        <p:spPr>
          <a:xfrm>
            <a:off x="17716121" y="5612719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emp</a:t>
            </a:r>
          </a:p>
        </p:txBody>
      </p:sp>
      <p:sp>
        <p:nvSpPr>
          <p:cNvPr id="145" name="Shape 145"/>
          <p:cNvSpPr/>
          <p:nvPr/>
        </p:nvSpPr>
        <p:spPr>
          <a:xfrm>
            <a:off x="15859407" y="8629663"/>
            <a:ext cx="498343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MVC </a:t>
            </a:r>
          </a:p>
          <a:p>
            <a:pPr/>
            <a:r>
              <a:t>Web Application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3067081" y="7260656"/>
            <a:ext cx="2393761" cy="3290779"/>
          </a:xfrm>
          <a:prstGeom prst="roundRect">
            <a:avLst>
              <a:gd name="adj" fmla="val 7958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User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Browser</a:t>
            </a:r>
          </a:p>
        </p:txBody>
      </p:sp>
      <p:sp>
        <p:nvSpPr>
          <p:cNvPr id="147" name="Shape 147"/>
          <p:cNvSpPr/>
          <p:nvPr/>
        </p:nvSpPr>
        <p:spPr>
          <a:xfrm flipV="1">
            <a:off x="5582613" y="4834981"/>
            <a:ext cx="8875706" cy="326454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Shape 148"/>
          <p:cNvSpPr/>
          <p:nvPr/>
        </p:nvSpPr>
        <p:spPr>
          <a:xfrm flipH="1">
            <a:off x="5841636" y="6650303"/>
            <a:ext cx="8348612" cy="3267046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3"/>
      <p:bldP build="whole" bldLvl="1" animBg="1" rev="0" advAuto="0" spid="145" grpId="5"/>
      <p:bldP build="whole" bldLvl="1" animBg="1" rev="0" advAuto="0" spid="146" grpId="6"/>
      <p:bldP build="whole" bldLvl="1" animBg="1" rev="0" advAuto="0" spid="141" grpId="1"/>
      <p:bldP build="whole" bldLvl="1" animBg="1" rev="0" advAuto="0" spid="143" grpId="2"/>
      <p:bldP build="whole" bldLvl="1" animBg="1" rev="0" advAuto="0" spid="147" grpId="7"/>
      <p:bldP build="whole" bldLvl="1" animBg="1" rev="0" advAuto="0" spid="148" grpId="8"/>
      <p:bldP build="whole" bldLvl="1" animBg="1" rev="0" advAuto="0" spid="144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007310" y="426413"/>
            <a:ext cx="3128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session</a:t>
            </a:r>
          </a:p>
        </p:txBody>
      </p:sp>
      <p:sp>
        <p:nvSpPr>
          <p:cNvPr id="151" name="Shape 151"/>
          <p:cNvSpPr/>
          <p:nvPr/>
        </p:nvSpPr>
        <p:spPr>
          <a:xfrm>
            <a:off x="14575637" y="2903619"/>
            <a:ext cx="7550968" cy="913079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4225176" y="1681590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153" name="Shape 153"/>
          <p:cNvSpPr/>
          <p:nvPr/>
        </p:nvSpPr>
        <p:spPr>
          <a:xfrm>
            <a:off x="17716121" y="5612719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emp</a:t>
            </a:r>
          </a:p>
        </p:txBody>
      </p:sp>
      <p:sp>
        <p:nvSpPr>
          <p:cNvPr id="154" name="Shape 154"/>
          <p:cNvSpPr/>
          <p:nvPr/>
        </p:nvSpPr>
        <p:spPr>
          <a:xfrm>
            <a:off x="15859407" y="8629663"/>
            <a:ext cx="498343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MVC </a:t>
            </a:r>
          </a:p>
          <a:p>
            <a:pPr/>
            <a:r>
              <a:t>Web Application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3067081" y="7260656"/>
            <a:ext cx="2393761" cy="3290779"/>
          </a:xfrm>
          <a:prstGeom prst="roundRect">
            <a:avLst>
              <a:gd name="adj" fmla="val 7958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User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Browser</a:t>
            </a:r>
          </a:p>
        </p:txBody>
      </p:sp>
      <p:sp>
        <p:nvSpPr>
          <p:cNvPr id="156" name="Shape 156"/>
          <p:cNvSpPr/>
          <p:nvPr/>
        </p:nvSpPr>
        <p:spPr>
          <a:xfrm flipV="1">
            <a:off x="5582613" y="4834981"/>
            <a:ext cx="8875706" cy="326454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Shape 157"/>
          <p:cNvSpPr/>
          <p:nvPr/>
        </p:nvSpPr>
        <p:spPr>
          <a:xfrm flipH="1">
            <a:off x="5841636" y="6650303"/>
            <a:ext cx="8348612" cy="3267046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7"/>
      <p:bldP build="whole" bldLvl="1" animBg="1" rev="0" advAuto="0" spid="151" grpId="3"/>
      <p:bldP build="whole" bldLvl="1" animBg="1" rev="0" advAuto="0" spid="150" grpId="1"/>
      <p:bldP build="whole" bldLvl="1" animBg="1" rev="0" advAuto="0" spid="155" grpId="6"/>
      <p:bldP build="whole" bldLvl="1" animBg="1" rev="0" advAuto="0" spid="154" grpId="5"/>
      <p:bldP build="whole" bldLvl="1" animBg="1" rev="0" advAuto="0" spid="157" grpId="8"/>
      <p:bldP build="whole" bldLvl="1" animBg="1" rev="0" advAuto="0" spid="152" grpId="2"/>
      <p:bldP build="whole" bldLvl="1" animBg="1" rev="0" advAuto="0" spid="153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58593" y="394969"/>
            <a:ext cx="55976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globalsession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14575637" y="2903619"/>
            <a:ext cx="7550968" cy="913079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14225176" y="1681590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162" name="Shape 162"/>
          <p:cNvSpPr/>
          <p:nvPr/>
        </p:nvSpPr>
        <p:spPr>
          <a:xfrm>
            <a:off x="17501164" y="4700838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emp</a:t>
            </a:r>
          </a:p>
        </p:txBody>
      </p:sp>
      <p:sp>
        <p:nvSpPr>
          <p:cNvPr id="163" name="Shape 163"/>
          <p:cNvSpPr/>
          <p:nvPr/>
        </p:nvSpPr>
        <p:spPr>
          <a:xfrm>
            <a:off x="16331262" y="8629663"/>
            <a:ext cx="4039719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MVC </a:t>
            </a:r>
          </a:p>
          <a:p>
            <a:pPr/>
            <a:r>
              <a:t>Portlets</a:t>
            </a:r>
          </a:p>
        </p:txBody>
      </p:sp>
      <p:sp>
        <p:nvSpPr>
          <p:cNvPr id="164" name="Shape 164"/>
          <p:cNvSpPr/>
          <p:nvPr/>
        </p:nvSpPr>
        <p:spPr>
          <a:xfrm>
            <a:off x="3067081" y="7260656"/>
            <a:ext cx="2393761" cy="3290779"/>
          </a:xfrm>
          <a:prstGeom prst="roundRect">
            <a:avLst>
              <a:gd name="adj" fmla="val 7958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User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Browser</a:t>
            </a:r>
          </a:p>
        </p:txBody>
      </p:sp>
      <p:sp>
        <p:nvSpPr>
          <p:cNvPr id="165" name="Shape 165"/>
          <p:cNvSpPr/>
          <p:nvPr/>
        </p:nvSpPr>
        <p:spPr>
          <a:xfrm flipV="1">
            <a:off x="5582613" y="4834981"/>
            <a:ext cx="8875706" cy="326454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5841636" y="6650303"/>
            <a:ext cx="8348612" cy="3267046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5581850" y="6223000"/>
            <a:ext cx="19022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Portlet1</a:t>
            </a:r>
          </a:p>
        </p:txBody>
      </p:sp>
      <p:sp>
        <p:nvSpPr>
          <p:cNvPr id="168" name="Shape 168"/>
          <p:cNvSpPr/>
          <p:nvPr/>
        </p:nvSpPr>
        <p:spPr>
          <a:xfrm>
            <a:off x="19859477" y="6223000"/>
            <a:ext cx="19022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Portlet2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9"/>
      <p:bldP build="whole" bldLvl="1" animBg="1" rev="0" advAuto="0" spid="166" grpId="10"/>
      <p:bldP build="whole" bldLvl="1" animBg="1" rev="0" advAuto="0" spid="159" grpId="1"/>
      <p:bldP build="whole" bldLvl="1" animBg="1" rev="0" advAuto="0" spid="168" grpId="6"/>
      <p:bldP build="whole" bldLvl="1" animBg="1" rev="0" advAuto="0" spid="162" grpId="4"/>
      <p:bldP build="whole" bldLvl="1" animBg="1" rev="0" advAuto="0" spid="164" grpId="8"/>
      <p:bldP build="whole" bldLvl="1" animBg="1" rev="0" advAuto="0" spid="167" grpId="5"/>
      <p:bldP build="whole" bldLvl="1" animBg="1" rev="0" advAuto="0" spid="160" grpId="3"/>
      <p:bldP build="whole" bldLvl="1" animBg="1" rev="0" advAuto="0" spid="161" grpId="2"/>
      <p:bldP build="whole" bldLvl="1" animBg="1" rev="0" advAuto="0" spid="163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